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9:08:4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19:29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19:39:2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8:47:5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8:50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9:14:2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8:55:1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9:23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9:02:3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9:04:2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9:16:4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232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8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0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November 24,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2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37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8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November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November 24,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72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EF839-390D-4DA2-88F9-D0A7F7C80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70" b="6043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CF8045-9C1F-4646-B098-E9A59E44A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040" y="1122362"/>
            <a:ext cx="8376514" cy="2494295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Ante la violencia de género no te laves las manos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E8507D-1582-4A93-AC84-F4191872E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803" y="3772789"/>
            <a:ext cx="6141493" cy="1215470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(Así hicimos el jabón)</a:t>
            </a:r>
          </a:p>
          <a:p>
            <a:endParaRPr lang="es-ES">
              <a:solidFill>
                <a:srgbClr val="FFFFFF"/>
              </a:solidFill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interior, tabla, comida, alimentos&#10;&#10;Descripción generada automáticamente">
            <a:extLst>
              <a:ext uri="{FF2B5EF4-FFF2-40B4-BE49-F238E27FC236}">
                <a16:creationId xmlns:a16="http://schemas.microsoft.com/office/drawing/2014/main" id="{9106BA65-E989-4B89-9815-67C009C31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r="36102"/>
          <a:stretch/>
        </p:blipFill>
        <p:spPr>
          <a:xfrm rot="5400000">
            <a:off x="2667000" y="-2666999"/>
            <a:ext cx="6857999" cy="12191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18CF1F-F106-438D-806F-42737C08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477079"/>
            <a:ext cx="8512448" cy="13843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Lo </a:t>
            </a:r>
            <a:r>
              <a:rPr lang="en-US" dirty="0" err="1">
                <a:solidFill>
                  <a:srgbClr val="FFFFFF"/>
                </a:solidFill>
              </a:rPr>
              <a:t>envolvemos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papel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absorbente</a:t>
            </a:r>
            <a:r>
              <a:rPr lang="en-US" dirty="0">
                <a:solidFill>
                  <a:srgbClr val="FFFFFF"/>
                </a:solidFill>
              </a:rPr>
              <a:t> para </a:t>
            </a:r>
            <a:r>
              <a:rPr lang="en-US" dirty="0" err="1">
                <a:solidFill>
                  <a:srgbClr val="FFFFFF"/>
                </a:solidFill>
              </a:rPr>
              <a:t>ayudar</a:t>
            </a:r>
            <a:r>
              <a:rPr lang="en-US" dirty="0">
                <a:solidFill>
                  <a:srgbClr val="FFFFFF"/>
                </a:solidFill>
              </a:rPr>
              <a:t> a que </a:t>
            </a:r>
            <a:r>
              <a:rPr lang="en-US" dirty="0" err="1">
                <a:solidFill>
                  <a:srgbClr val="FFFFFF"/>
                </a:solidFill>
              </a:rPr>
              <a:t>seque</a:t>
            </a:r>
            <a:r>
              <a:rPr lang="en-US" dirty="0">
                <a:solidFill>
                  <a:srgbClr val="FFFFFF"/>
                </a:solidFill>
              </a:rPr>
              <a:t> antes. Hay que </a:t>
            </a:r>
            <a:r>
              <a:rPr lang="en-US" dirty="0" err="1">
                <a:solidFill>
                  <a:srgbClr val="FFFFFF"/>
                </a:solidFill>
              </a:rPr>
              <a:t>dejar</a:t>
            </a:r>
            <a:r>
              <a:rPr lang="en-US" dirty="0">
                <a:solidFill>
                  <a:srgbClr val="FFFFFF"/>
                </a:solidFill>
              </a:rPr>
              <a:t> que </a:t>
            </a:r>
            <a:r>
              <a:rPr lang="en-US" dirty="0" err="1">
                <a:solidFill>
                  <a:srgbClr val="FFFFFF"/>
                </a:solidFill>
              </a:rPr>
              <a:t>pase</a:t>
            </a:r>
            <a:r>
              <a:rPr lang="en-US" dirty="0">
                <a:solidFill>
                  <a:srgbClr val="FFFFFF"/>
                </a:solidFill>
              </a:rPr>
              <a:t>, al </a:t>
            </a:r>
            <a:r>
              <a:rPr lang="en-US" dirty="0" err="1">
                <a:solidFill>
                  <a:srgbClr val="FFFFFF"/>
                </a:solidFill>
              </a:rPr>
              <a:t>menos</a:t>
            </a:r>
            <a:r>
              <a:rPr lang="en-US" dirty="0">
                <a:solidFill>
                  <a:srgbClr val="FFFFFF"/>
                </a:solidFill>
              </a:rPr>
              <a:t>, un </a:t>
            </a:r>
            <a:r>
              <a:rPr lang="en-US" dirty="0" err="1">
                <a:solidFill>
                  <a:srgbClr val="FFFFFF"/>
                </a:solidFill>
              </a:rPr>
              <a:t>mes</a:t>
            </a:r>
            <a:r>
              <a:rPr lang="en-US" dirty="0">
                <a:solidFill>
                  <a:srgbClr val="FFFFFF"/>
                </a:solidFill>
              </a:rPr>
              <a:t> antes de </a:t>
            </a:r>
            <a:r>
              <a:rPr lang="en-US" dirty="0" err="1">
                <a:solidFill>
                  <a:srgbClr val="FFFFFF"/>
                </a:solidFill>
              </a:rPr>
              <a:t>usarlo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65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46DF50-9F83-4E55-A644-2F1D4724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0" y="5097439"/>
            <a:ext cx="9908274" cy="791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Comenzamos</a:t>
            </a:r>
            <a:r>
              <a:rPr lang="en-US" dirty="0"/>
              <a:t> a </a:t>
            </a:r>
            <a:r>
              <a:rPr lang="en-US"/>
              <a:t>envolver</a:t>
            </a:r>
            <a:r>
              <a:rPr lang="en-US" dirty="0"/>
              <a:t>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C700A9C2-5B99-488A-8884-76AB40DEF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23294" y="457200"/>
            <a:ext cx="1186379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tabla, comida, hecho de madera, escritorio&#10;&#10;Descripción generada automáticamente">
            <a:extLst>
              <a:ext uri="{FF2B5EF4-FFF2-40B4-BE49-F238E27FC236}">
                <a16:creationId xmlns:a16="http://schemas.microsoft.com/office/drawing/2014/main" id="{FCE54E2D-33F7-49D3-A87C-554CBB33F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r="36906"/>
          <a:stretch/>
        </p:blipFill>
        <p:spPr>
          <a:xfrm rot="5400000">
            <a:off x="2031136" y="363242"/>
            <a:ext cx="2770697" cy="4925667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0B1B938D-F136-428F-BAEA-A69ADA053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5513" y="437651"/>
            <a:ext cx="1084027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pastel en una mesa&#10;&#10;Descripción generada automáticamente con confianza media">
            <a:extLst>
              <a:ext uri="{FF2B5EF4-FFF2-40B4-BE49-F238E27FC236}">
                <a16:creationId xmlns:a16="http://schemas.microsoft.com/office/drawing/2014/main" id="{D0B91991-EA35-4D20-A865-51E1F6B7B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35" y="985108"/>
            <a:ext cx="4925667" cy="36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8252547-C30F-4A22-83C6-1B673F62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9AC32-4BC6-47AE-9DBD-5CC7652A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caja, morado, tabla, alimentos&#10;&#10;Descripción generada automáticamente">
            <a:extLst>
              <a:ext uri="{FF2B5EF4-FFF2-40B4-BE49-F238E27FC236}">
                <a16:creationId xmlns:a16="http://schemas.microsoft.com/office/drawing/2014/main" id="{2B3C271A-0E1F-4917-B8F0-EDDCE01E9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19356" b="-1"/>
          <a:stretch/>
        </p:blipFill>
        <p:spPr>
          <a:xfrm>
            <a:off x="6095994" y="-2"/>
            <a:ext cx="6096000" cy="5920277"/>
          </a:xfrm>
          <a:custGeom>
            <a:avLst/>
            <a:gdLst/>
            <a:ahLst/>
            <a:cxnLst/>
            <a:rect l="l" t="t" r="r" b="b"/>
            <a:pathLst>
              <a:path w="6088058" h="5909518">
                <a:moveTo>
                  <a:pt x="0" y="0"/>
                </a:moveTo>
                <a:lnTo>
                  <a:pt x="6088058" y="0"/>
                </a:lnTo>
                <a:lnTo>
                  <a:pt x="6088058" y="5780407"/>
                </a:lnTo>
                <a:lnTo>
                  <a:pt x="6044861" y="5796240"/>
                </a:lnTo>
                <a:cubicBezTo>
                  <a:pt x="6030657" y="5798401"/>
                  <a:pt x="5997590" y="5852297"/>
                  <a:pt x="5984162" y="5850767"/>
                </a:cubicBezTo>
                <a:cubicBezTo>
                  <a:pt x="5882189" y="5874349"/>
                  <a:pt x="5871362" y="5896856"/>
                  <a:pt x="5821886" y="5885154"/>
                </a:cubicBezTo>
                <a:cubicBezTo>
                  <a:pt x="5776780" y="5883480"/>
                  <a:pt x="5832862" y="5919521"/>
                  <a:pt x="5798611" y="5906790"/>
                </a:cubicBezTo>
                <a:cubicBezTo>
                  <a:pt x="5764360" y="5894058"/>
                  <a:pt x="5640092" y="5832094"/>
                  <a:pt x="5616380" y="5808764"/>
                </a:cubicBezTo>
                <a:cubicBezTo>
                  <a:pt x="5592668" y="5785435"/>
                  <a:pt x="5531913" y="5808370"/>
                  <a:pt x="5489367" y="5766815"/>
                </a:cubicBezTo>
                <a:lnTo>
                  <a:pt x="5420471" y="5691937"/>
                </a:lnTo>
                <a:cubicBezTo>
                  <a:pt x="5372275" y="5690149"/>
                  <a:pt x="5411336" y="5655729"/>
                  <a:pt x="5366693" y="5639652"/>
                </a:cubicBezTo>
                <a:cubicBezTo>
                  <a:pt x="5321568" y="5638064"/>
                  <a:pt x="5312022" y="5587404"/>
                  <a:pt x="5273713" y="5579634"/>
                </a:cubicBezTo>
                <a:cubicBezTo>
                  <a:pt x="5258318" y="5585541"/>
                  <a:pt x="5192329" y="5531945"/>
                  <a:pt x="5177970" y="5521377"/>
                </a:cubicBezTo>
                <a:cubicBezTo>
                  <a:pt x="5135914" y="5522737"/>
                  <a:pt x="5125974" y="5513135"/>
                  <a:pt x="5099085" y="5500856"/>
                </a:cubicBezTo>
                <a:cubicBezTo>
                  <a:pt x="5068087" y="5529933"/>
                  <a:pt x="5075650" y="5504588"/>
                  <a:pt x="5047409" y="5501487"/>
                </a:cubicBezTo>
                <a:cubicBezTo>
                  <a:pt x="5029907" y="5497935"/>
                  <a:pt x="5006604" y="5493892"/>
                  <a:pt x="4989936" y="5492457"/>
                </a:cubicBezTo>
                <a:cubicBezTo>
                  <a:pt x="4961494" y="5492746"/>
                  <a:pt x="4933907" y="5475011"/>
                  <a:pt x="4934954" y="5489644"/>
                </a:cubicBezTo>
                <a:cubicBezTo>
                  <a:pt x="4911785" y="5492102"/>
                  <a:pt x="4886006" y="5496180"/>
                  <a:pt x="4855061" y="5494288"/>
                </a:cubicBezTo>
                <a:cubicBezTo>
                  <a:pt x="4789366" y="5458325"/>
                  <a:pt x="4819289" y="5494022"/>
                  <a:pt x="4761722" y="5481514"/>
                </a:cubicBezTo>
                <a:cubicBezTo>
                  <a:pt x="4710647" y="5469440"/>
                  <a:pt x="4611076" y="5437145"/>
                  <a:pt x="4548617" y="5421842"/>
                </a:cubicBezTo>
                <a:cubicBezTo>
                  <a:pt x="4520447" y="5417141"/>
                  <a:pt x="4462604" y="5406781"/>
                  <a:pt x="4423278" y="5402075"/>
                </a:cubicBezTo>
                <a:cubicBezTo>
                  <a:pt x="4399462" y="5403559"/>
                  <a:pt x="4377831" y="5390433"/>
                  <a:pt x="4349982" y="5400066"/>
                </a:cubicBezTo>
                <a:cubicBezTo>
                  <a:pt x="4340537" y="5404009"/>
                  <a:pt x="4313282" y="5403221"/>
                  <a:pt x="4287866" y="5396310"/>
                </a:cubicBezTo>
                <a:cubicBezTo>
                  <a:pt x="4278828" y="5404323"/>
                  <a:pt x="4251865" y="5395865"/>
                  <a:pt x="4240853" y="5395714"/>
                </a:cubicBezTo>
                <a:cubicBezTo>
                  <a:pt x="4227587" y="5402265"/>
                  <a:pt x="4178742" y="5393413"/>
                  <a:pt x="4165099" y="5386193"/>
                </a:cubicBezTo>
                <a:lnTo>
                  <a:pt x="4030498" y="5374951"/>
                </a:lnTo>
                <a:lnTo>
                  <a:pt x="3986167" y="5372905"/>
                </a:lnTo>
                <a:cubicBezTo>
                  <a:pt x="3978568" y="5374925"/>
                  <a:pt x="3950861" y="5373629"/>
                  <a:pt x="3943238" y="5374530"/>
                </a:cubicBezTo>
                <a:cubicBezTo>
                  <a:pt x="3902459" y="5364668"/>
                  <a:pt x="3888395" y="5364190"/>
                  <a:pt x="3864017" y="5359382"/>
                </a:cubicBezTo>
                <a:cubicBezTo>
                  <a:pt x="3822981" y="5359243"/>
                  <a:pt x="3792742" y="5362367"/>
                  <a:pt x="3751790" y="5352774"/>
                </a:cubicBezTo>
                <a:lnTo>
                  <a:pt x="3632307" y="5333045"/>
                </a:lnTo>
                <a:cubicBezTo>
                  <a:pt x="3579057" y="5342404"/>
                  <a:pt x="3506036" y="5334209"/>
                  <a:pt x="3488505" y="5321895"/>
                </a:cubicBezTo>
                <a:cubicBezTo>
                  <a:pt x="3422953" y="5307957"/>
                  <a:pt x="3319430" y="5282449"/>
                  <a:pt x="3247050" y="5277275"/>
                </a:cubicBezTo>
                <a:lnTo>
                  <a:pt x="3135368" y="5226598"/>
                </a:lnTo>
                <a:lnTo>
                  <a:pt x="3098808" y="5216757"/>
                </a:lnTo>
                <a:lnTo>
                  <a:pt x="3093244" y="5207737"/>
                </a:lnTo>
                <a:lnTo>
                  <a:pt x="3055230" y="5196800"/>
                </a:lnTo>
                <a:lnTo>
                  <a:pt x="3054208" y="5197840"/>
                </a:lnTo>
                <a:cubicBezTo>
                  <a:pt x="3051046" y="5199920"/>
                  <a:pt x="3047083" y="5200986"/>
                  <a:pt x="3041317" y="5199957"/>
                </a:cubicBezTo>
                <a:cubicBezTo>
                  <a:pt x="3042864" y="5218980"/>
                  <a:pt x="3034954" y="5206006"/>
                  <a:pt x="3017811" y="5201291"/>
                </a:cubicBezTo>
                <a:cubicBezTo>
                  <a:pt x="3016390" y="5229784"/>
                  <a:pt x="2972116" y="5196164"/>
                  <a:pt x="2957452" y="5209408"/>
                </a:cubicBezTo>
                <a:lnTo>
                  <a:pt x="2909485" y="5206201"/>
                </a:lnTo>
                <a:lnTo>
                  <a:pt x="2909200" y="5206435"/>
                </a:lnTo>
                <a:cubicBezTo>
                  <a:pt x="2907145" y="5206650"/>
                  <a:pt x="2904326" y="5206330"/>
                  <a:pt x="2900231" y="5205253"/>
                </a:cubicBezTo>
                <a:lnTo>
                  <a:pt x="2894393" y="5203241"/>
                </a:lnTo>
                <a:lnTo>
                  <a:pt x="2878336" y="5200091"/>
                </a:lnTo>
                <a:lnTo>
                  <a:pt x="2872010" y="5200775"/>
                </a:lnTo>
                <a:lnTo>
                  <a:pt x="2867047" y="5202947"/>
                </a:lnTo>
                <a:cubicBezTo>
                  <a:pt x="2858692" y="5195184"/>
                  <a:pt x="2859519" y="5186448"/>
                  <a:pt x="2832987" y="5206060"/>
                </a:cubicBezTo>
                <a:cubicBezTo>
                  <a:pt x="2802033" y="5205064"/>
                  <a:pt x="2693302" y="5190755"/>
                  <a:pt x="2656443" y="5187283"/>
                </a:cubicBezTo>
                <a:cubicBezTo>
                  <a:pt x="2623821" y="5176816"/>
                  <a:pt x="2652196" y="5190154"/>
                  <a:pt x="2611846" y="5185231"/>
                </a:cubicBezTo>
                <a:cubicBezTo>
                  <a:pt x="2575608" y="5166158"/>
                  <a:pt x="2543144" y="5182209"/>
                  <a:pt x="2500070" y="5176862"/>
                </a:cubicBezTo>
                <a:lnTo>
                  <a:pt x="2429229" y="5191353"/>
                </a:lnTo>
                <a:lnTo>
                  <a:pt x="2414982" y="5185578"/>
                </a:lnTo>
                <a:lnTo>
                  <a:pt x="2410166" y="5182648"/>
                </a:lnTo>
                <a:cubicBezTo>
                  <a:pt x="2406648" y="5180913"/>
                  <a:pt x="2404047" y="5180121"/>
                  <a:pt x="2401967" y="5179975"/>
                </a:cubicBezTo>
                <a:lnTo>
                  <a:pt x="2401593" y="5180149"/>
                </a:lnTo>
                <a:lnTo>
                  <a:pt x="2394248" y="5177172"/>
                </a:lnTo>
                <a:lnTo>
                  <a:pt x="2271181" y="5163462"/>
                </a:lnTo>
                <a:cubicBezTo>
                  <a:pt x="2266023" y="5161485"/>
                  <a:pt x="2261732" y="5161824"/>
                  <a:pt x="2257798" y="5163272"/>
                </a:cubicBezTo>
                <a:lnTo>
                  <a:pt x="2256371" y="5164093"/>
                </a:lnTo>
                <a:lnTo>
                  <a:pt x="2224103" y="5147087"/>
                </a:lnTo>
                <a:lnTo>
                  <a:pt x="2218431" y="5146768"/>
                </a:lnTo>
                <a:lnTo>
                  <a:pt x="2199172" y="5133202"/>
                </a:lnTo>
                <a:lnTo>
                  <a:pt x="2188275" y="5127517"/>
                </a:lnTo>
                <a:lnTo>
                  <a:pt x="2187148" y="5123179"/>
                </a:lnTo>
                <a:cubicBezTo>
                  <a:pt x="2184844" y="5120011"/>
                  <a:pt x="2180150" y="5117425"/>
                  <a:pt x="2170074" y="5116174"/>
                </a:cubicBezTo>
                <a:lnTo>
                  <a:pt x="2167375" y="5116398"/>
                </a:lnTo>
                <a:lnTo>
                  <a:pt x="2156032" y="5106788"/>
                </a:lnTo>
                <a:cubicBezTo>
                  <a:pt x="2152858" y="5103029"/>
                  <a:pt x="2150646" y="5098849"/>
                  <a:pt x="2149833" y="5094104"/>
                </a:cubicBezTo>
                <a:cubicBezTo>
                  <a:pt x="2085826" y="5096942"/>
                  <a:pt x="2051129" y="5063627"/>
                  <a:pt x="1994270" y="5049035"/>
                </a:cubicBezTo>
                <a:cubicBezTo>
                  <a:pt x="1929466" y="5026440"/>
                  <a:pt x="1871069" y="5005707"/>
                  <a:pt x="1809406" y="5008055"/>
                </a:cubicBezTo>
                <a:cubicBezTo>
                  <a:pt x="1739118" y="4993496"/>
                  <a:pt x="1684964" y="4991317"/>
                  <a:pt x="1622743" y="4982948"/>
                </a:cubicBezTo>
                <a:lnTo>
                  <a:pt x="1518345" y="4986337"/>
                </a:lnTo>
                <a:lnTo>
                  <a:pt x="1431541" y="4980647"/>
                </a:lnTo>
                <a:lnTo>
                  <a:pt x="1423569" y="4978154"/>
                </a:lnTo>
                <a:cubicBezTo>
                  <a:pt x="1417991" y="4976847"/>
                  <a:pt x="1414171" y="4976505"/>
                  <a:pt x="1411410" y="4976851"/>
                </a:cubicBezTo>
                <a:lnTo>
                  <a:pt x="1411038" y="4977170"/>
                </a:lnTo>
                <a:lnTo>
                  <a:pt x="1399793" y="4975264"/>
                </a:lnTo>
                <a:cubicBezTo>
                  <a:pt x="1380984" y="4971244"/>
                  <a:pt x="1326526" y="4988248"/>
                  <a:pt x="1309389" y="4983178"/>
                </a:cubicBezTo>
                <a:cubicBezTo>
                  <a:pt x="1278787" y="4986058"/>
                  <a:pt x="1237988" y="4987137"/>
                  <a:pt x="1216178" y="4992546"/>
                </a:cubicBezTo>
                <a:lnTo>
                  <a:pt x="1214851" y="4993953"/>
                </a:lnTo>
                <a:lnTo>
                  <a:pt x="1122558" y="4969302"/>
                </a:lnTo>
                <a:lnTo>
                  <a:pt x="1105100" y="4964860"/>
                </a:lnTo>
                <a:lnTo>
                  <a:pt x="1101002" y="4959628"/>
                </a:lnTo>
                <a:cubicBezTo>
                  <a:pt x="1096110" y="4956189"/>
                  <a:pt x="1088504" y="4954100"/>
                  <a:pt x="1074806" y="4955090"/>
                </a:cubicBezTo>
                <a:lnTo>
                  <a:pt x="1000986" y="4943152"/>
                </a:lnTo>
                <a:cubicBezTo>
                  <a:pt x="965146" y="4942197"/>
                  <a:pt x="954187" y="4941243"/>
                  <a:pt x="922494" y="4943517"/>
                </a:cubicBezTo>
                <a:cubicBezTo>
                  <a:pt x="841526" y="4932837"/>
                  <a:pt x="847643" y="4909243"/>
                  <a:pt x="808144" y="4914709"/>
                </a:cubicBezTo>
                <a:cubicBezTo>
                  <a:pt x="775920" y="4919794"/>
                  <a:pt x="691987" y="4901171"/>
                  <a:pt x="612220" y="4887415"/>
                </a:cubicBezTo>
                <a:cubicBezTo>
                  <a:pt x="553104" y="4878184"/>
                  <a:pt x="532104" y="4864417"/>
                  <a:pt x="453453" y="4859320"/>
                </a:cubicBezTo>
                <a:cubicBezTo>
                  <a:pt x="376152" y="4816273"/>
                  <a:pt x="313694" y="4839435"/>
                  <a:pt x="221558" y="4813627"/>
                </a:cubicBezTo>
                <a:cubicBezTo>
                  <a:pt x="201549" y="4798473"/>
                  <a:pt x="113290" y="4815259"/>
                  <a:pt x="72672" y="4811590"/>
                </a:cubicBezTo>
                <a:cubicBezTo>
                  <a:pt x="52363" y="4809755"/>
                  <a:pt x="32830" y="4805531"/>
                  <a:pt x="16287" y="4801380"/>
                </a:cubicBezTo>
                <a:lnTo>
                  <a:pt x="0" y="4797242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1A367B-4CC7-4B40-B2A1-BDB206DF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72" y="5279515"/>
            <a:ext cx="9697914" cy="739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¡</a:t>
            </a:r>
            <a:r>
              <a:rPr lang="en-US" dirty="0" err="1"/>
              <a:t>Listos</a:t>
            </a:r>
            <a:r>
              <a:rPr lang="en-US" dirty="0"/>
              <a:t> para </a:t>
            </a:r>
            <a:r>
              <a:rPr lang="en-US" dirty="0" err="1"/>
              <a:t>regalar</a:t>
            </a:r>
            <a:r>
              <a:rPr lang="en-US" dirty="0"/>
              <a:t>!</a:t>
            </a:r>
          </a:p>
        </p:txBody>
      </p:sp>
      <p:pic>
        <p:nvPicPr>
          <p:cNvPr id="11" name="Imagen 10" descr="Una caja de plástico con comida dentro&#10;&#10;Descripción generada automáticamente con confianza media">
            <a:extLst>
              <a:ext uri="{FF2B5EF4-FFF2-40B4-BE49-F238E27FC236}">
                <a16:creationId xmlns:a16="http://schemas.microsoft.com/office/drawing/2014/main" id="{CAB46722-853B-419B-ABCC-F1E6854255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36" b="2"/>
          <a:stretch/>
        </p:blipFill>
        <p:spPr>
          <a:xfrm>
            <a:off x="7" y="-2"/>
            <a:ext cx="6095999" cy="5481433"/>
          </a:xfrm>
          <a:custGeom>
            <a:avLst/>
            <a:gdLst/>
            <a:ahLst/>
            <a:cxnLst/>
            <a:rect l="l" t="t" r="r" b="b"/>
            <a:pathLst>
              <a:path w="6095999" h="5481433">
                <a:moveTo>
                  <a:pt x="4721174" y="4954056"/>
                </a:moveTo>
                <a:lnTo>
                  <a:pt x="4722109" y="4954261"/>
                </a:lnTo>
                <a:cubicBezTo>
                  <a:pt x="4721144" y="4954888"/>
                  <a:pt x="4718264" y="4955480"/>
                  <a:pt x="4717200" y="4955502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797244"/>
                </a:lnTo>
                <a:lnTo>
                  <a:pt x="6073845" y="4791614"/>
                </a:lnTo>
                <a:lnTo>
                  <a:pt x="6068527" y="4793114"/>
                </a:lnTo>
                <a:lnTo>
                  <a:pt x="6048635" y="4792448"/>
                </a:lnTo>
                <a:lnTo>
                  <a:pt x="6041280" y="4800599"/>
                </a:lnTo>
                <a:lnTo>
                  <a:pt x="6010088" y="4805572"/>
                </a:lnTo>
                <a:cubicBezTo>
                  <a:pt x="5998677" y="4806145"/>
                  <a:pt x="5970125" y="4805253"/>
                  <a:pt x="5957373" y="4802014"/>
                </a:cubicBezTo>
                <a:lnTo>
                  <a:pt x="5758916" y="4786693"/>
                </a:lnTo>
                <a:lnTo>
                  <a:pt x="5626958" y="4785694"/>
                </a:lnTo>
                <a:lnTo>
                  <a:pt x="5470904" y="4799383"/>
                </a:lnTo>
                <a:cubicBezTo>
                  <a:pt x="5478132" y="4812102"/>
                  <a:pt x="5439007" y="4798369"/>
                  <a:pt x="5432758" y="4810369"/>
                </a:cubicBezTo>
                <a:cubicBezTo>
                  <a:pt x="5429366" y="4820164"/>
                  <a:pt x="5391825" y="4824737"/>
                  <a:pt x="5381665" y="4827652"/>
                </a:cubicBezTo>
                <a:lnTo>
                  <a:pt x="5261761" y="4847586"/>
                </a:lnTo>
                <a:cubicBezTo>
                  <a:pt x="5251596" y="4847766"/>
                  <a:pt x="5230548" y="4855879"/>
                  <a:pt x="5222960" y="4858447"/>
                </a:cubicBezTo>
                <a:lnTo>
                  <a:pt x="5174659" y="4861366"/>
                </a:lnTo>
                <a:lnTo>
                  <a:pt x="5156552" y="4868419"/>
                </a:lnTo>
                <a:lnTo>
                  <a:pt x="5142597" y="4871738"/>
                </a:lnTo>
                <a:lnTo>
                  <a:pt x="5139593" y="4873789"/>
                </a:lnTo>
                <a:cubicBezTo>
                  <a:pt x="5133874" y="4877734"/>
                  <a:pt x="5128077" y="4881455"/>
                  <a:pt x="5121657" y="4884386"/>
                </a:cubicBezTo>
                <a:cubicBezTo>
                  <a:pt x="5108317" y="4856444"/>
                  <a:pt x="5064854" y="4904710"/>
                  <a:pt x="5065789" y="4877970"/>
                </a:cubicBezTo>
                <a:cubicBezTo>
                  <a:pt x="5028195" y="4889214"/>
                  <a:pt x="5038945" y="4860813"/>
                  <a:pt x="5011511" y="4893964"/>
                </a:cubicBezTo>
                <a:cubicBezTo>
                  <a:pt x="4937023" y="4893590"/>
                  <a:pt x="4916355" y="4880890"/>
                  <a:pt x="4840437" y="4917412"/>
                </a:cubicBezTo>
                <a:cubicBezTo>
                  <a:pt x="4806740" y="4933661"/>
                  <a:pt x="4784107" y="4944543"/>
                  <a:pt x="4762445" y="4944523"/>
                </a:cubicBezTo>
                <a:cubicBezTo>
                  <a:pt x="4741324" y="4948917"/>
                  <a:pt x="4729481" y="4951673"/>
                  <a:pt x="4723183" y="4953324"/>
                </a:cubicBezTo>
                <a:lnTo>
                  <a:pt x="4721174" y="4954056"/>
                </a:lnTo>
                <a:lnTo>
                  <a:pt x="4715524" y="4952810"/>
                </a:lnTo>
                <a:cubicBezTo>
                  <a:pt x="4680149" y="4959602"/>
                  <a:pt x="4524745" y="4960391"/>
                  <a:pt x="4515812" y="4962478"/>
                </a:cubicBezTo>
                <a:cubicBezTo>
                  <a:pt x="4457821" y="4975280"/>
                  <a:pt x="4462661" y="4976003"/>
                  <a:pt x="4428541" y="4972877"/>
                </a:cubicBezTo>
                <a:cubicBezTo>
                  <a:pt x="4423305" y="4969586"/>
                  <a:pt x="4368976" y="4975731"/>
                  <a:pt x="4362874" y="4974191"/>
                </a:cubicBezTo>
                <a:lnTo>
                  <a:pt x="4316964" y="4967733"/>
                </a:lnTo>
                <a:lnTo>
                  <a:pt x="4315107" y="4969042"/>
                </a:lnTo>
                <a:cubicBezTo>
                  <a:pt x="4306125" y="4972333"/>
                  <a:pt x="4299995" y="4972332"/>
                  <a:pt x="4295142" y="4970877"/>
                </a:cubicBezTo>
                <a:lnTo>
                  <a:pt x="4290061" y="4968029"/>
                </a:lnTo>
                <a:lnTo>
                  <a:pt x="4276140" y="4968269"/>
                </a:lnTo>
                <a:lnTo>
                  <a:pt x="4248115" y="4966000"/>
                </a:lnTo>
                <a:lnTo>
                  <a:pt x="4202047" y="4968729"/>
                </a:lnTo>
                <a:cubicBezTo>
                  <a:pt x="4201946" y="4969139"/>
                  <a:pt x="4201844" y="4969548"/>
                  <a:pt x="4201743" y="4969958"/>
                </a:cubicBezTo>
                <a:cubicBezTo>
                  <a:pt x="4200118" y="4972728"/>
                  <a:pt x="4197142" y="4974797"/>
                  <a:pt x="4191247" y="4975459"/>
                </a:cubicBezTo>
                <a:cubicBezTo>
                  <a:pt x="4204214" y="4992339"/>
                  <a:pt x="4161275" y="4990488"/>
                  <a:pt x="4142744" y="4990948"/>
                </a:cubicBezTo>
                <a:cubicBezTo>
                  <a:pt x="4124718" y="4997847"/>
                  <a:pt x="4099100" y="5011106"/>
                  <a:pt x="4083096" y="5016853"/>
                </a:cubicBezTo>
                <a:lnTo>
                  <a:pt x="4074545" y="5017669"/>
                </a:lnTo>
                <a:cubicBezTo>
                  <a:pt x="4074506" y="5017767"/>
                  <a:pt x="4074465" y="5017864"/>
                  <a:pt x="4074426" y="5017961"/>
                </a:cubicBezTo>
                <a:cubicBezTo>
                  <a:pt x="4072679" y="5018726"/>
                  <a:pt x="4069907" y="5019215"/>
                  <a:pt x="4065509" y="5019370"/>
                </a:cubicBezTo>
                <a:lnTo>
                  <a:pt x="4058952" y="5019158"/>
                </a:lnTo>
                <a:lnTo>
                  <a:pt x="4042362" y="5020740"/>
                </a:lnTo>
                <a:lnTo>
                  <a:pt x="4036995" y="5023117"/>
                </a:lnTo>
                <a:lnTo>
                  <a:pt x="4035362" y="5026697"/>
                </a:lnTo>
                <a:lnTo>
                  <a:pt x="4033777" y="5026467"/>
                </a:lnTo>
                <a:cubicBezTo>
                  <a:pt x="4021426" y="5021719"/>
                  <a:pt x="4016875" y="5013541"/>
                  <a:pt x="4004536" y="5038738"/>
                </a:cubicBezTo>
                <a:cubicBezTo>
                  <a:pt x="3976669" y="5031840"/>
                  <a:pt x="3972979" y="5046807"/>
                  <a:pt x="3936845" y="5055782"/>
                </a:cubicBezTo>
                <a:cubicBezTo>
                  <a:pt x="3920508" y="5048241"/>
                  <a:pt x="3908537" y="5052819"/>
                  <a:pt x="3897274" y="5061303"/>
                </a:cubicBezTo>
                <a:cubicBezTo>
                  <a:pt x="3861094" y="5060819"/>
                  <a:pt x="3829629" y="5074361"/>
                  <a:pt x="3789759" y="5081062"/>
                </a:cubicBezTo>
                <a:cubicBezTo>
                  <a:pt x="3741009" y="5095421"/>
                  <a:pt x="3725131" y="5097351"/>
                  <a:pt x="3682512" y="5104419"/>
                </a:cubicBezTo>
                <a:lnTo>
                  <a:pt x="3610034" y="5135927"/>
                </a:lnTo>
                <a:lnTo>
                  <a:pt x="3603854" y="5134597"/>
                </a:lnTo>
                <a:cubicBezTo>
                  <a:pt x="3599582" y="5133993"/>
                  <a:pt x="3596728" y="5133993"/>
                  <a:pt x="3594735" y="5134437"/>
                </a:cubicBezTo>
                <a:lnTo>
                  <a:pt x="3594500" y="5134700"/>
                </a:lnTo>
                <a:lnTo>
                  <a:pt x="3585977" y="5134026"/>
                </a:lnTo>
                <a:cubicBezTo>
                  <a:pt x="3571625" y="5132277"/>
                  <a:pt x="3549391" y="5146140"/>
                  <a:pt x="3536134" y="5143496"/>
                </a:cubicBezTo>
                <a:cubicBezTo>
                  <a:pt x="3513942" y="5147690"/>
                  <a:pt x="3488624" y="5141573"/>
                  <a:pt x="3473222" y="5147070"/>
                </a:cubicBezTo>
                <a:lnTo>
                  <a:pt x="3400727" y="5158833"/>
                </a:lnTo>
                <a:lnTo>
                  <a:pt x="3363887" y="5142282"/>
                </a:lnTo>
                <a:cubicBezTo>
                  <a:pt x="3359858" y="5140038"/>
                  <a:pt x="3353996" y="5138986"/>
                  <a:pt x="3344025" y="5140640"/>
                </a:cubicBezTo>
                <a:lnTo>
                  <a:pt x="3341697" y="5141592"/>
                </a:lnTo>
                <a:cubicBezTo>
                  <a:pt x="3336379" y="5139179"/>
                  <a:pt x="3295545" y="5138076"/>
                  <a:pt x="3262355" y="5135854"/>
                </a:cubicBezTo>
                <a:cubicBezTo>
                  <a:pt x="3209723" y="5133568"/>
                  <a:pt x="3203389" y="5125785"/>
                  <a:pt x="3142555" y="5128263"/>
                </a:cubicBezTo>
                <a:cubicBezTo>
                  <a:pt x="3082690" y="5127063"/>
                  <a:pt x="3072288" y="5121199"/>
                  <a:pt x="3030290" y="5125682"/>
                </a:cubicBezTo>
                <a:lnTo>
                  <a:pt x="2781568" y="5104377"/>
                </a:lnTo>
                <a:cubicBezTo>
                  <a:pt x="2719298" y="5077377"/>
                  <a:pt x="2717601" y="5107223"/>
                  <a:pt x="2646526" y="5094091"/>
                </a:cubicBezTo>
                <a:cubicBezTo>
                  <a:pt x="2582515" y="5152608"/>
                  <a:pt x="2608700" y="5115245"/>
                  <a:pt x="2568027" y="5119711"/>
                </a:cubicBezTo>
                <a:lnTo>
                  <a:pt x="2443254" y="5106139"/>
                </a:lnTo>
                <a:cubicBezTo>
                  <a:pt x="2411580" y="5089971"/>
                  <a:pt x="2354026" y="5119348"/>
                  <a:pt x="2315111" y="5097872"/>
                </a:cubicBezTo>
                <a:cubicBezTo>
                  <a:pt x="2275999" y="5097347"/>
                  <a:pt x="2233181" y="5101443"/>
                  <a:pt x="2208577" y="5102981"/>
                </a:cubicBezTo>
                <a:cubicBezTo>
                  <a:pt x="2171835" y="5106552"/>
                  <a:pt x="2129867" y="5115272"/>
                  <a:pt x="2094664" y="5119297"/>
                </a:cubicBezTo>
                <a:cubicBezTo>
                  <a:pt x="2077538" y="5106010"/>
                  <a:pt x="2045551" y="5127786"/>
                  <a:pt x="1997355" y="5127127"/>
                </a:cubicBezTo>
                <a:cubicBezTo>
                  <a:pt x="1978702" y="5111850"/>
                  <a:pt x="1964848" y="5126869"/>
                  <a:pt x="1928171" y="5105701"/>
                </a:cubicBezTo>
                <a:cubicBezTo>
                  <a:pt x="1926357" y="5107451"/>
                  <a:pt x="1924159" y="5109039"/>
                  <a:pt x="1921649" y="5110418"/>
                </a:cubicBezTo>
                <a:cubicBezTo>
                  <a:pt x="1907075" y="5118418"/>
                  <a:pt x="1885327" y="5117722"/>
                  <a:pt x="1873079" y="5108861"/>
                </a:cubicBezTo>
                <a:cubicBezTo>
                  <a:pt x="1843562" y="5094451"/>
                  <a:pt x="1814689" y="5086858"/>
                  <a:pt x="1786654" y="5081892"/>
                </a:cubicBezTo>
                <a:lnTo>
                  <a:pt x="1738203" y="5086824"/>
                </a:lnTo>
                <a:cubicBezTo>
                  <a:pt x="1719607" y="5090305"/>
                  <a:pt x="1696660" y="5099004"/>
                  <a:pt x="1675070" y="5102786"/>
                </a:cubicBezTo>
                <a:cubicBezTo>
                  <a:pt x="1652707" y="5103963"/>
                  <a:pt x="1628633" y="5097514"/>
                  <a:pt x="1608668" y="5109520"/>
                </a:cubicBezTo>
                <a:cubicBezTo>
                  <a:pt x="1569685" y="5120920"/>
                  <a:pt x="1524372" y="5101241"/>
                  <a:pt x="1496109" y="5134504"/>
                </a:cubicBezTo>
                <a:cubicBezTo>
                  <a:pt x="1418280" y="5148865"/>
                  <a:pt x="1264075" y="5168405"/>
                  <a:pt x="1149978" y="5182770"/>
                </a:cubicBezTo>
                <a:cubicBezTo>
                  <a:pt x="1078957" y="5188536"/>
                  <a:pt x="1007437" y="5178884"/>
                  <a:pt x="948731" y="5180422"/>
                </a:cubicBezTo>
                <a:cubicBezTo>
                  <a:pt x="943263" y="5177153"/>
                  <a:pt x="864621" y="5193495"/>
                  <a:pt x="858268" y="5191980"/>
                </a:cubicBezTo>
                <a:lnTo>
                  <a:pt x="837539" y="5190795"/>
                </a:lnTo>
                <a:cubicBezTo>
                  <a:pt x="828231" y="5194124"/>
                  <a:pt x="821861" y="5194148"/>
                  <a:pt x="816808" y="5192713"/>
                </a:cubicBezTo>
                <a:lnTo>
                  <a:pt x="811505" y="5189887"/>
                </a:lnTo>
                <a:lnTo>
                  <a:pt x="797040" y="5190185"/>
                </a:lnTo>
                <a:lnTo>
                  <a:pt x="767900" y="5188030"/>
                </a:lnTo>
                <a:lnTo>
                  <a:pt x="763052" y="5190199"/>
                </a:lnTo>
                <a:lnTo>
                  <a:pt x="720046" y="5190951"/>
                </a:lnTo>
                <a:cubicBezTo>
                  <a:pt x="719946" y="5191362"/>
                  <a:pt x="719842" y="5191773"/>
                  <a:pt x="719741" y="5192184"/>
                </a:cubicBezTo>
                <a:cubicBezTo>
                  <a:pt x="718073" y="5194959"/>
                  <a:pt x="714995" y="5197041"/>
                  <a:pt x="708874" y="5197726"/>
                </a:cubicBezTo>
                <a:cubicBezTo>
                  <a:pt x="688383" y="5205624"/>
                  <a:pt x="618516" y="5232164"/>
                  <a:pt x="596791" y="5239570"/>
                </a:cubicBezTo>
                <a:cubicBezTo>
                  <a:pt x="586281" y="5240155"/>
                  <a:pt x="582713" y="5241759"/>
                  <a:pt x="578534" y="5242160"/>
                </a:cubicBezTo>
                <a:lnTo>
                  <a:pt x="571716" y="5241975"/>
                </a:lnTo>
                <a:cubicBezTo>
                  <a:pt x="549478" y="5248132"/>
                  <a:pt x="473048" y="5271969"/>
                  <a:pt x="445098" y="5279105"/>
                </a:cubicBezTo>
                <a:cubicBezTo>
                  <a:pt x="428064" y="5271634"/>
                  <a:pt x="415659" y="5276260"/>
                  <a:pt x="404014" y="5284790"/>
                </a:cubicBezTo>
                <a:cubicBezTo>
                  <a:pt x="366417" y="5284457"/>
                  <a:pt x="333819" y="5298130"/>
                  <a:pt x="292434" y="5304997"/>
                </a:cubicBezTo>
                <a:lnTo>
                  <a:pt x="118380" y="5355576"/>
                </a:lnTo>
                <a:cubicBezTo>
                  <a:pt x="72228" y="5364471"/>
                  <a:pt x="35254" y="5357009"/>
                  <a:pt x="15525" y="5358364"/>
                </a:cubicBezTo>
                <a:lnTo>
                  <a:pt x="1" y="5363704"/>
                </a:lnTo>
                <a:lnTo>
                  <a:pt x="1" y="5481433"/>
                </a:lnTo>
                <a:lnTo>
                  <a:pt x="0" y="5481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974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 grupo de personas alrededor de una mesa de restaurante&#10;&#10;Descripción generada automáticamente">
            <a:extLst>
              <a:ext uri="{FF2B5EF4-FFF2-40B4-BE49-F238E27FC236}">
                <a16:creationId xmlns:a16="http://schemas.microsoft.com/office/drawing/2014/main" id="{1340753E-9D3C-4E65-8371-0494ED393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6" b="21927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9C5135-CE86-47F8-B3DA-9944E783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477079"/>
            <a:ext cx="8512448" cy="13843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Aceite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usado</a:t>
            </a:r>
            <a:r>
              <a:rPr lang="en-US" dirty="0">
                <a:solidFill>
                  <a:srgbClr val="FFFFFF"/>
                </a:solidFill>
              </a:rPr>
              <a:t>, Sosa, </a:t>
            </a:r>
            <a:r>
              <a:rPr lang="en-US" dirty="0" err="1">
                <a:solidFill>
                  <a:srgbClr val="FFFFFF"/>
                </a:solidFill>
              </a:rPr>
              <a:t>agua</a:t>
            </a:r>
            <a:r>
              <a:rPr lang="en-US" dirty="0">
                <a:solidFill>
                  <a:srgbClr val="FFFFFF"/>
                </a:solidFill>
              </a:rPr>
              <a:t> y…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2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9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 grupo de personas en un restaurante&#10;&#10;Descripción generada automáticamente">
            <a:extLst>
              <a:ext uri="{FF2B5EF4-FFF2-40B4-BE49-F238E27FC236}">
                <a16:creationId xmlns:a16="http://schemas.microsoft.com/office/drawing/2014/main" id="{F6B221A8-1434-4A9A-9006-1F14B8452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0" b="2030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DB6A70-2908-4319-B773-590FC18D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477079"/>
            <a:ext cx="8512448" cy="13843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… </a:t>
            </a:r>
            <a:r>
              <a:rPr lang="en-US" dirty="0" err="1">
                <a:solidFill>
                  <a:srgbClr val="FFFFFF"/>
                </a:solidFill>
              </a:rPr>
              <a:t>Alumnado</a:t>
            </a:r>
            <a:r>
              <a:rPr lang="en-US" dirty="0">
                <a:solidFill>
                  <a:srgbClr val="FFFFFF"/>
                </a:solidFill>
              </a:rPr>
              <a:t> con </a:t>
            </a:r>
            <a:r>
              <a:rPr lang="en-US" dirty="0" err="1">
                <a:solidFill>
                  <a:srgbClr val="FFFFFF"/>
                </a:solidFill>
              </a:rPr>
              <a:t>ganas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trabajar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8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9" name="Rectangle 2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59EE6931-39C1-4EAC-B79C-7CE7D408E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3" b="22320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40" name="Rectangle 26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28ACFE-3506-42B7-B862-A1255B3A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477079"/>
            <a:ext cx="8512448" cy="138437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10 </a:t>
            </a:r>
            <a:r>
              <a:rPr lang="en-US" sz="2000" dirty="0" err="1">
                <a:solidFill>
                  <a:srgbClr val="FFFFFF"/>
                </a:solidFill>
              </a:rPr>
              <a:t>litros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agua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vamos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disolviendo</a:t>
            </a:r>
            <a:r>
              <a:rPr lang="en-US" sz="2000" dirty="0">
                <a:solidFill>
                  <a:srgbClr val="FFFFFF"/>
                </a:solidFill>
              </a:rPr>
              <a:t> 1 kg de </a:t>
            </a:r>
            <a:r>
              <a:rPr lang="en-US" sz="2000" dirty="0" err="1">
                <a:solidFill>
                  <a:srgbClr val="FFFFFF"/>
                </a:solidFill>
              </a:rPr>
              <a:t>sosa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Observamos</a:t>
            </a:r>
            <a:r>
              <a:rPr lang="en-US" sz="2000" dirty="0">
                <a:solidFill>
                  <a:srgbClr val="FFFFFF"/>
                </a:solidFill>
              </a:rPr>
              <a:t> que la </a:t>
            </a:r>
            <a:r>
              <a:rPr lang="en-US" sz="2000" dirty="0" err="1">
                <a:solidFill>
                  <a:srgbClr val="FFFFFF"/>
                </a:solidFill>
              </a:rPr>
              <a:t>mezcla</a:t>
            </a:r>
            <a:r>
              <a:rPr lang="en-US" sz="2000" dirty="0">
                <a:solidFill>
                  <a:srgbClr val="FFFFFF"/>
                </a:solidFill>
              </a:rPr>
              <a:t> se </a:t>
            </a:r>
            <a:r>
              <a:rPr lang="en-US" sz="2000" dirty="0" err="1">
                <a:solidFill>
                  <a:srgbClr val="FFFFFF"/>
                </a:solidFill>
              </a:rPr>
              <a:t>calienta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persona, mujer, viendo, hombre&#10;&#10;Descripción generada automáticamente">
            <a:extLst>
              <a:ext uri="{FF2B5EF4-FFF2-40B4-BE49-F238E27FC236}">
                <a16:creationId xmlns:a16="http://schemas.microsoft.com/office/drawing/2014/main" id="{548CFE0E-6FB4-4FBC-92A2-91AB6549A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" r="2" b="2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373F3D-D961-4DE7-BF49-F9057A15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07" y="2906973"/>
            <a:ext cx="3639828" cy="26402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Sin </a:t>
            </a:r>
            <a:r>
              <a:rPr lang="en-US" dirty="0" err="1"/>
              <a:t>parar</a:t>
            </a:r>
            <a:r>
              <a:rPr lang="en-US" dirty="0"/>
              <a:t> de remover, </a:t>
            </a:r>
            <a:r>
              <a:rPr lang="en-US" dirty="0" err="1"/>
              <a:t>Añadimos</a:t>
            </a:r>
            <a:r>
              <a:rPr lang="en-US" dirty="0"/>
              <a:t> los 5 </a:t>
            </a:r>
            <a:r>
              <a:rPr lang="en-US" dirty="0" err="1"/>
              <a:t>litros</a:t>
            </a:r>
            <a:r>
              <a:rPr lang="en-US" dirty="0"/>
              <a:t> de </a:t>
            </a:r>
            <a:r>
              <a:rPr lang="en-US" dirty="0" err="1"/>
              <a:t>aceite</a:t>
            </a:r>
            <a:r>
              <a:rPr lang="en-US" dirty="0"/>
              <a:t>, bien </a:t>
            </a:r>
            <a:r>
              <a:rPr lang="en-US" dirty="0" err="1"/>
              <a:t>filtrado</a:t>
            </a:r>
            <a:r>
              <a:rPr lang="en-US" dirty="0"/>
              <a:t> para que no </a:t>
            </a:r>
            <a:r>
              <a:rPr lang="en-US" dirty="0" err="1"/>
              <a:t>tenga</a:t>
            </a:r>
            <a:r>
              <a:rPr lang="en-US" dirty="0"/>
              <a:t> </a:t>
            </a:r>
            <a:r>
              <a:rPr lang="en-US" dirty="0" err="1"/>
              <a:t>posos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5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E50859B-F132-4DA3-9AEB-C701F9D01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23810DE-397B-4015-A69C-D6892ACBC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10535176 w 12584740"/>
              <a:gd name="connsiteY2" fmla="*/ 98886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814100 w 12584740"/>
              <a:gd name="connsiteY1" fmla="*/ 224677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743830 w 12584740"/>
              <a:gd name="connsiteY1" fmla="*/ 247900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8354465 w 12584740"/>
              <a:gd name="connsiteY2" fmla="*/ 321944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94595 w 12584740"/>
              <a:gd name="connsiteY2" fmla="*/ 24901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9588477 w 12584740"/>
              <a:gd name="connsiteY3" fmla="*/ 576729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7657390 w 12584740"/>
              <a:gd name="connsiteY1" fmla="*/ 258481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956665 w 12584740"/>
              <a:gd name="connsiteY2" fmla="*/ 297521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701170 w 12584740"/>
              <a:gd name="connsiteY2" fmla="*/ 241058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737912 w 12584740"/>
              <a:gd name="connsiteY3" fmla="*/ 19829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4549134 w 12584740"/>
              <a:gd name="connsiteY72" fmla="*/ 97689 h 4556159"/>
              <a:gd name="connsiteX0" fmla="*/ 4549134 w 12584740"/>
              <a:gd name="connsiteY0" fmla="*/ 97689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49134 w 12584740"/>
              <a:gd name="connsiteY72" fmla="*/ 97689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29437 w 12584740"/>
              <a:gd name="connsiteY0" fmla="*/ 5623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29437 w 12584740"/>
              <a:gd name="connsiteY72" fmla="*/ 5623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279252 w 12584740"/>
              <a:gd name="connsiteY71" fmla="*/ 78863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3926385 w 12584740"/>
              <a:gd name="connsiteY70" fmla="*/ 9276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363928 w 12584740"/>
              <a:gd name="connsiteY71" fmla="*/ 53876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146014 w 12584740"/>
              <a:gd name="connsiteY70" fmla="*/ 11638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6433413 w 12584740"/>
              <a:gd name="connsiteY1" fmla="*/ 174337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685000 w 12584740"/>
              <a:gd name="connsiteY2" fmla="*/ 228415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593030 w 12584740"/>
              <a:gd name="connsiteY1" fmla="*/ 156143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52132 w 12584740"/>
              <a:gd name="connsiteY71" fmla="*/ 57702 h 4556159"/>
              <a:gd name="connsiteX72" fmla="*/ 4572656 w 12584740"/>
              <a:gd name="connsiteY72" fmla="*/ 50943 h 4556159"/>
              <a:gd name="connsiteX0" fmla="*/ 4572656 w 12584740"/>
              <a:gd name="connsiteY0" fmla="*/ 50943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572656 w 12584740"/>
              <a:gd name="connsiteY72" fmla="*/ 50943 h 4556159"/>
              <a:gd name="connsiteX0" fmla="*/ 4493163 w 12584740"/>
              <a:gd name="connsiteY0" fmla="*/ 28686 h 4556159"/>
              <a:gd name="connsiteX1" fmla="*/ 7680942 w 12584740"/>
              <a:gd name="connsiteY1" fmla="*/ 200381 h 4556159"/>
              <a:gd name="connsiteX2" fmla="*/ 7766279 w 12584740"/>
              <a:gd name="connsiteY2" fmla="*/ 218467 h 4556159"/>
              <a:gd name="connsiteX3" fmla="*/ 8258962 w 12584740"/>
              <a:gd name="connsiteY3" fmla="*/ 227675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4308012 w 12584740"/>
              <a:gd name="connsiteY70" fmla="*/ 21055 h 4556159"/>
              <a:gd name="connsiteX71" fmla="*/ 4404925 w 12584740"/>
              <a:gd name="connsiteY71" fmla="*/ 37890 h 4556159"/>
              <a:gd name="connsiteX72" fmla="*/ 4493163 w 12584740"/>
              <a:gd name="connsiteY72" fmla="*/ 28686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4493163" y="28686"/>
                </a:moveTo>
                <a:cubicBezTo>
                  <a:pt x="5529258" y="78499"/>
                  <a:pt x="7511045" y="223670"/>
                  <a:pt x="7680942" y="200381"/>
                </a:cubicBezTo>
                <a:cubicBezTo>
                  <a:pt x="7680942" y="230479"/>
                  <a:pt x="7766279" y="188369"/>
                  <a:pt x="7766279" y="218467"/>
                </a:cubicBezTo>
                <a:cubicBezTo>
                  <a:pt x="7853821" y="321023"/>
                  <a:pt x="7727668" y="118436"/>
                  <a:pt x="8258962" y="227675"/>
                </a:cubicBezTo>
                <a:cubicBezTo>
                  <a:pt x="8308606" y="229594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4298321" y="22415"/>
                  <a:pt x="4308012" y="21055"/>
                </a:cubicBezTo>
                <a:cubicBezTo>
                  <a:pt x="4356052" y="33271"/>
                  <a:pt x="4311862" y="75967"/>
                  <a:pt x="4404925" y="37890"/>
                </a:cubicBezTo>
                <a:cubicBezTo>
                  <a:pt x="4404925" y="-22447"/>
                  <a:pt x="4440825" y="139297"/>
                  <a:pt x="4493163" y="2868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D2357E-DD06-4D3B-8B5A-4CF738B6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55" y="4779335"/>
            <a:ext cx="9602582" cy="103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/>
              <a:t>Seguimos moviendo, (sin cambiar la dirección del giro)Aproximadamente, durante una hora.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CE6BAF9-0FC6-4E01-B4D9-CD84641B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507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persona, interior, ventana, mujer&#10;&#10;Descripción generada automáticamente">
            <a:extLst>
              <a:ext uri="{FF2B5EF4-FFF2-40B4-BE49-F238E27FC236}">
                <a16:creationId xmlns:a16="http://schemas.microsoft.com/office/drawing/2014/main" id="{4E90394A-72D5-4785-9944-5F2A00BA2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7" b="1"/>
          <a:stretch/>
        </p:blipFill>
        <p:spPr>
          <a:xfrm>
            <a:off x="1710583" y="949319"/>
            <a:ext cx="2186032" cy="3292941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C7FAAD3-2049-48BE-B962-E4CED4D96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64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Imagen 16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74473DFD-1CFC-4B42-A20C-A8ABA0E98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64" y="939532"/>
            <a:ext cx="2484385" cy="3312514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808E4DD-8F04-4C26-91D7-D7977A1EF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9345" y="791029"/>
            <a:ext cx="3044184" cy="360952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Imagen 12" descr="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454F8A6D-FDBA-49E0-969D-32667A818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45" y="939532"/>
            <a:ext cx="2484385" cy="33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7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B1B078B-B000-44F9-B571-4AF20E88C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76849"/>
            <a:ext cx="12192000" cy="3781151"/>
          </a:xfrm>
          <a:custGeom>
            <a:avLst/>
            <a:gdLst>
              <a:gd name="connsiteX0" fmla="*/ 12087372 w 12192000"/>
              <a:gd name="connsiteY0" fmla="*/ 0 h 3793674"/>
              <a:gd name="connsiteX1" fmla="*/ 12178353 w 12192000"/>
              <a:gd name="connsiteY1" fmla="*/ 12523 h 3793674"/>
              <a:gd name="connsiteX2" fmla="*/ 12192000 w 12192000"/>
              <a:gd name="connsiteY2" fmla="*/ 25195 h 3793674"/>
              <a:gd name="connsiteX3" fmla="*/ 12192000 w 12192000"/>
              <a:gd name="connsiteY3" fmla="*/ 3793674 h 3793674"/>
              <a:gd name="connsiteX4" fmla="*/ 0 w 12192000"/>
              <a:gd name="connsiteY4" fmla="*/ 3793674 h 3793674"/>
              <a:gd name="connsiteX5" fmla="*/ 0 w 12192000"/>
              <a:gd name="connsiteY5" fmla="*/ 3066065 h 3793674"/>
              <a:gd name="connsiteX6" fmla="*/ 8171 w 12192000"/>
              <a:gd name="connsiteY6" fmla="*/ 3063714 h 3793674"/>
              <a:gd name="connsiteX7" fmla="*/ 67297 w 12192000"/>
              <a:gd name="connsiteY7" fmla="*/ 3039008 h 3793674"/>
              <a:gd name="connsiteX8" fmla="*/ 156970 w 12192000"/>
              <a:gd name="connsiteY8" fmla="*/ 3078618 h 3793674"/>
              <a:gd name="connsiteX9" fmla="*/ 191925 w 12192000"/>
              <a:gd name="connsiteY9" fmla="*/ 3081672 h 3793674"/>
              <a:gd name="connsiteX10" fmla="*/ 260901 w 12192000"/>
              <a:gd name="connsiteY10" fmla="*/ 3123909 h 3793674"/>
              <a:gd name="connsiteX11" fmla="*/ 408315 w 12192000"/>
              <a:gd name="connsiteY11" fmla="*/ 2979941 h 3793674"/>
              <a:gd name="connsiteX12" fmla="*/ 658076 w 12192000"/>
              <a:gd name="connsiteY12" fmla="*/ 2943310 h 3793674"/>
              <a:gd name="connsiteX13" fmla="*/ 858103 w 12192000"/>
              <a:gd name="connsiteY13" fmla="*/ 2814464 h 3793674"/>
              <a:gd name="connsiteX14" fmla="*/ 994062 w 12192000"/>
              <a:gd name="connsiteY14" fmla="*/ 2797082 h 3793674"/>
              <a:gd name="connsiteX15" fmla="*/ 1047040 w 12192000"/>
              <a:gd name="connsiteY15" fmla="*/ 2839351 h 3793674"/>
              <a:gd name="connsiteX16" fmla="*/ 1377085 w 12192000"/>
              <a:gd name="connsiteY16" fmla="*/ 2747933 h 3793674"/>
              <a:gd name="connsiteX17" fmla="*/ 1465015 w 12192000"/>
              <a:gd name="connsiteY17" fmla="*/ 2747280 h 3793674"/>
              <a:gd name="connsiteX18" fmla="*/ 1535004 w 12192000"/>
              <a:gd name="connsiteY18" fmla="*/ 2700358 h 3793674"/>
              <a:gd name="connsiteX19" fmla="*/ 1679251 w 12192000"/>
              <a:gd name="connsiteY19" fmla="*/ 2724890 h 3793674"/>
              <a:gd name="connsiteX20" fmla="*/ 1865161 w 12192000"/>
              <a:gd name="connsiteY20" fmla="*/ 2675644 h 3793674"/>
              <a:gd name="connsiteX21" fmla="*/ 1977927 w 12192000"/>
              <a:gd name="connsiteY21" fmla="*/ 2654971 h 3793674"/>
              <a:gd name="connsiteX22" fmla="*/ 2023175 w 12192000"/>
              <a:gd name="connsiteY22" fmla="*/ 2660925 h 3793674"/>
              <a:gd name="connsiteX23" fmla="*/ 2040685 w 12192000"/>
              <a:gd name="connsiteY23" fmla="*/ 2665174 h 3793674"/>
              <a:gd name="connsiteX24" fmla="*/ 2057102 w 12192000"/>
              <a:gd name="connsiteY24" fmla="*/ 2658281 h 3793674"/>
              <a:gd name="connsiteX25" fmla="*/ 2052057 w 12192000"/>
              <a:gd name="connsiteY25" fmla="*/ 2630525 h 3793674"/>
              <a:gd name="connsiteX26" fmla="*/ 2052988 w 12192000"/>
              <a:gd name="connsiteY26" fmla="*/ 2629844 h 3793674"/>
              <a:gd name="connsiteX27" fmla="*/ 2075835 w 12192000"/>
              <a:gd name="connsiteY27" fmla="*/ 2637574 h 3793674"/>
              <a:gd name="connsiteX28" fmla="*/ 2105280 w 12192000"/>
              <a:gd name="connsiteY28" fmla="*/ 2634295 h 3793674"/>
              <a:gd name="connsiteX29" fmla="*/ 2271487 w 12192000"/>
              <a:gd name="connsiteY29" fmla="*/ 2572125 h 3793674"/>
              <a:gd name="connsiteX30" fmla="*/ 2450874 w 12192000"/>
              <a:gd name="connsiteY30" fmla="*/ 2553486 h 3793674"/>
              <a:gd name="connsiteX31" fmla="*/ 2507266 w 12192000"/>
              <a:gd name="connsiteY31" fmla="*/ 2524499 h 3793674"/>
              <a:gd name="connsiteX32" fmla="*/ 2641503 w 12192000"/>
              <a:gd name="connsiteY32" fmla="*/ 2438864 h 3793674"/>
              <a:gd name="connsiteX33" fmla="*/ 2817182 w 12192000"/>
              <a:gd name="connsiteY33" fmla="*/ 2278080 h 3793674"/>
              <a:gd name="connsiteX34" fmla="*/ 2957554 w 12192000"/>
              <a:gd name="connsiteY34" fmla="*/ 2193400 h 3793674"/>
              <a:gd name="connsiteX35" fmla="*/ 3003677 w 12192000"/>
              <a:gd name="connsiteY35" fmla="*/ 2167401 h 3793674"/>
              <a:gd name="connsiteX36" fmla="*/ 3046876 w 12192000"/>
              <a:gd name="connsiteY36" fmla="*/ 2093819 h 3793674"/>
              <a:gd name="connsiteX37" fmla="*/ 3303290 w 12192000"/>
              <a:gd name="connsiteY37" fmla="*/ 2007607 h 3793674"/>
              <a:gd name="connsiteX38" fmla="*/ 3395602 w 12192000"/>
              <a:gd name="connsiteY38" fmla="*/ 1906162 h 3793674"/>
              <a:gd name="connsiteX39" fmla="*/ 3430100 w 12192000"/>
              <a:gd name="connsiteY39" fmla="*/ 1879967 h 3793674"/>
              <a:gd name="connsiteX40" fmla="*/ 3437914 w 12192000"/>
              <a:gd name="connsiteY40" fmla="*/ 1882014 h 3793674"/>
              <a:gd name="connsiteX41" fmla="*/ 3438972 w 12192000"/>
              <a:gd name="connsiteY41" fmla="*/ 1883731 h 3793674"/>
              <a:gd name="connsiteX42" fmla="*/ 3547723 w 12192000"/>
              <a:gd name="connsiteY42" fmla="*/ 1843739 h 3793674"/>
              <a:gd name="connsiteX43" fmla="*/ 3572350 w 12192000"/>
              <a:gd name="connsiteY43" fmla="*/ 1838592 h 3793674"/>
              <a:gd name="connsiteX44" fmla="*/ 3575291 w 12192000"/>
              <a:gd name="connsiteY44" fmla="*/ 1839812 h 3793674"/>
              <a:gd name="connsiteX45" fmla="*/ 3595183 w 12192000"/>
              <a:gd name="connsiteY45" fmla="*/ 1828822 h 3793674"/>
              <a:gd name="connsiteX46" fmla="*/ 3611353 w 12192000"/>
              <a:gd name="connsiteY46" fmla="*/ 1811452 h 3793674"/>
              <a:gd name="connsiteX47" fmla="*/ 3825586 w 12192000"/>
              <a:gd name="connsiteY47" fmla="*/ 1811075 h 3793674"/>
              <a:gd name="connsiteX48" fmla="*/ 4166327 w 12192000"/>
              <a:gd name="connsiteY48" fmla="*/ 1759538 h 3793674"/>
              <a:gd name="connsiteX49" fmla="*/ 4437661 w 12192000"/>
              <a:gd name="connsiteY49" fmla="*/ 1675591 h 3793674"/>
              <a:gd name="connsiteX50" fmla="*/ 4510862 w 12192000"/>
              <a:gd name="connsiteY50" fmla="*/ 1678037 h 3793674"/>
              <a:gd name="connsiteX51" fmla="*/ 4573217 w 12192000"/>
              <a:gd name="connsiteY51" fmla="*/ 1646377 h 3793674"/>
              <a:gd name="connsiteX52" fmla="*/ 4605137 w 12192000"/>
              <a:gd name="connsiteY52" fmla="*/ 1656997 h 3793674"/>
              <a:gd name="connsiteX53" fmla="*/ 4623509 w 12192000"/>
              <a:gd name="connsiteY53" fmla="*/ 1656442 h 3793674"/>
              <a:gd name="connsiteX54" fmla="*/ 4629310 w 12192000"/>
              <a:gd name="connsiteY54" fmla="*/ 1666377 h 3793674"/>
              <a:gd name="connsiteX55" fmla="*/ 4657404 w 12192000"/>
              <a:gd name="connsiteY55" fmla="*/ 1672770 h 3793674"/>
              <a:gd name="connsiteX56" fmla="*/ 4691044 w 12192000"/>
              <a:gd name="connsiteY56" fmla="*/ 1668931 h 3793674"/>
              <a:gd name="connsiteX57" fmla="*/ 4850032 w 12192000"/>
              <a:gd name="connsiteY57" fmla="*/ 1639440 h 3793674"/>
              <a:gd name="connsiteX58" fmla="*/ 4945654 w 12192000"/>
              <a:gd name="connsiteY58" fmla="*/ 1628212 h 3793674"/>
              <a:gd name="connsiteX59" fmla="*/ 4982770 w 12192000"/>
              <a:gd name="connsiteY59" fmla="*/ 1634027 h 3793674"/>
              <a:gd name="connsiteX60" fmla="*/ 5034068 w 12192000"/>
              <a:gd name="connsiteY60" fmla="*/ 1635369 h 3793674"/>
              <a:gd name="connsiteX61" fmla="*/ 5157133 w 12192000"/>
              <a:gd name="connsiteY61" fmla="*/ 1621298 h 3793674"/>
              <a:gd name="connsiteX62" fmla="*/ 5331645 w 12192000"/>
              <a:gd name="connsiteY62" fmla="*/ 1602675 h 3793674"/>
              <a:gd name="connsiteX63" fmla="*/ 5339977 w 12192000"/>
              <a:gd name="connsiteY63" fmla="*/ 1609364 h 3793674"/>
              <a:gd name="connsiteX64" fmla="*/ 5400314 w 12192000"/>
              <a:gd name="connsiteY64" fmla="*/ 1600700 h 3793674"/>
              <a:gd name="connsiteX65" fmla="*/ 5607257 w 12192000"/>
              <a:gd name="connsiteY65" fmla="*/ 1518495 h 3793674"/>
              <a:gd name="connsiteX66" fmla="*/ 5725292 w 12192000"/>
              <a:gd name="connsiteY66" fmla="*/ 1502996 h 3793674"/>
              <a:gd name="connsiteX67" fmla="*/ 5767898 w 12192000"/>
              <a:gd name="connsiteY67" fmla="*/ 1505858 h 3793674"/>
              <a:gd name="connsiteX68" fmla="*/ 5839240 w 12192000"/>
              <a:gd name="connsiteY68" fmla="*/ 1510133 h 3793674"/>
              <a:gd name="connsiteX69" fmla="*/ 5905402 w 12192000"/>
              <a:gd name="connsiteY69" fmla="*/ 1527401 h 3793674"/>
              <a:gd name="connsiteX70" fmla="*/ 5964698 w 12192000"/>
              <a:gd name="connsiteY70" fmla="*/ 1501636 h 3793674"/>
              <a:gd name="connsiteX71" fmla="*/ 6017881 w 12192000"/>
              <a:gd name="connsiteY71" fmla="*/ 1491249 h 3793674"/>
              <a:gd name="connsiteX72" fmla="*/ 6023244 w 12192000"/>
              <a:gd name="connsiteY72" fmla="*/ 1498384 h 3793674"/>
              <a:gd name="connsiteX73" fmla="*/ 6030193 w 12192000"/>
              <a:gd name="connsiteY73" fmla="*/ 1497853 h 3793674"/>
              <a:gd name="connsiteX74" fmla="*/ 6032755 w 12192000"/>
              <a:gd name="connsiteY74" fmla="*/ 1489137 h 3793674"/>
              <a:gd name="connsiteX75" fmla="*/ 6114491 w 12192000"/>
              <a:gd name="connsiteY75" fmla="*/ 1447543 h 3793674"/>
              <a:gd name="connsiteX76" fmla="*/ 6228089 w 12192000"/>
              <a:gd name="connsiteY76" fmla="*/ 1404736 h 3793674"/>
              <a:gd name="connsiteX77" fmla="*/ 6266132 w 12192000"/>
              <a:gd name="connsiteY77" fmla="*/ 1408704 h 3793674"/>
              <a:gd name="connsiteX78" fmla="*/ 6266284 w 12192000"/>
              <a:gd name="connsiteY78" fmla="*/ 1408695 h 3793674"/>
              <a:gd name="connsiteX79" fmla="*/ 6267815 w 12192000"/>
              <a:gd name="connsiteY79" fmla="*/ 1413946 h 3793674"/>
              <a:gd name="connsiteX80" fmla="*/ 6277660 w 12192000"/>
              <a:gd name="connsiteY80" fmla="*/ 1413155 h 3793674"/>
              <a:gd name="connsiteX81" fmla="*/ 6290206 w 12192000"/>
              <a:gd name="connsiteY81" fmla="*/ 1407568 h 3793674"/>
              <a:gd name="connsiteX82" fmla="*/ 6318021 w 12192000"/>
              <a:gd name="connsiteY82" fmla="*/ 1413938 h 3793674"/>
              <a:gd name="connsiteX83" fmla="*/ 6319318 w 12192000"/>
              <a:gd name="connsiteY83" fmla="*/ 1414570 h 3793674"/>
              <a:gd name="connsiteX84" fmla="*/ 6391161 w 12192000"/>
              <a:gd name="connsiteY84" fmla="*/ 1451966 h 3793674"/>
              <a:gd name="connsiteX85" fmla="*/ 6458507 w 12192000"/>
              <a:gd name="connsiteY85" fmla="*/ 1519154 h 3793674"/>
              <a:gd name="connsiteX86" fmla="*/ 6567007 w 12192000"/>
              <a:gd name="connsiteY86" fmla="*/ 1556379 h 3793674"/>
              <a:gd name="connsiteX87" fmla="*/ 6607554 w 12192000"/>
              <a:gd name="connsiteY87" fmla="*/ 1566314 h 3793674"/>
              <a:gd name="connsiteX88" fmla="*/ 6731017 w 12192000"/>
              <a:gd name="connsiteY88" fmla="*/ 1583864 h 3793674"/>
              <a:gd name="connsiteX89" fmla="*/ 6734116 w 12192000"/>
              <a:gd name="connsiteY89" fmla="*/ 1580958 h 3793674"/>
              <a:gd name="connsiteX90" fmla="*/ 6918249 w 12192000"/>
              <a:gd name="connsiteY90" fmla="*/ 1481214 h 3793674"/>
              <a:gd name="connsiteX91" fmla="*/ 7067518 w 12192000"/>
              <a:gd name="connsiteY91" fmla="*/ 1434780 h 3793674"/>
              <a:gd name="connsiteX92" fmla="*/ 7124203 w 12192000"/>
              <a:gd name="connsiteY92" fmla="*/ 1429376 h 3793674"/>
              <a:gd name="connsiteX93" fmla="*/ 7218949 w 12192000"/>
              <a:gd name="connsiteY93" fmla="*/ 1419635 h 3793674"/>
              <a:gd name="connsiteX94" fmla="*/ 7298895 w 12192000"/>
              <a:gd name="connsiteY94" fmla="*/ 1439633 h 3793674"/>
              <a:gd name="connsiteX95" fmla="*/ 7374497 w 12192000"/>
              <a:gd name="connsiteY95" fmla="*/ 1420678 h 3793674"/>
              <a:gd name="connsiteX96" fmla="*/ 7380250 w 12192000"/>
              <a:gd name="connsiteY96" fmla="*/ 1380997 h 3793674"/>
              <a:gd name="connsiteX97" fmla="*/ 7464957 w 12192000"/>
              <a:gd name="connsiteY97" fmla="*/ 1372171 h 3793674"/>
              <a:gd name="connsiteX98" fmla="*/ 7594747 w 12192000"/>
              <a:gd name="connsiteY98" fmla="*/ 1362653 h 3793674"/>
              <a:gd name="connsiteX99" fmla="*/ 7666555 w 12192000"/>
              <a:gd name="connsiteY99" fmla="*/ 1348052 h 3793674"/>
              <a:gd name="connsiteX100" fmla="*/ 7866007 w 12192000"/>
              <a:gd name="connsiteY100" fmla="*/ 1318067 h 3793674"/>
              <a:gd name="connsiteX101" fmla="*/ 8068308 w 12192000"/>
              <a:gd name="connsiteY101" fmla="*/ 1295574 h 3793674"/>
              <a:gd name="connsiteX102" fmla="*/ 8202385 w 12192000"/>
              <a:gd name="connsiteY102" fmla="*/ 1324823 h 3793674"/>
              <a:gd name="connsiteX103" fmla="*/ 8367138 w 12192000"/>
              <a:gd name="connsiteY103" fmla="*/ 1301734 h 3793674"/>
              <a:gd name="connsiteX104" fmla="*/ 8396799 w 12192000"/>
              <a:gd name="connsiteY104" fmla="*/ 1304107 h 3793674"/>
              <a:gd name="connsiteX105" fmla="*/ 8431415 w 12192000"/>
              <a:gd name="connsiteY105" fmla="*/ 1287621 h 3793674"/>
              <a:gd name="connsiteX106" fmla="*/ 8569515 w 12192000"/>
              <a:gd name="connsiteY106" fmla="*/ 1219560 h 3793674"/>
              <a:gd name="connsiteX107" fmla="*/ 8672452 w 12192000"/>
              <a:gd name="connsiteY107" fmla="*/ 1148305 h 3793674"/>
              <a:gd name="connsiteX108" fmla="*/ 8824768 w 12192000"/>
              <a:gd name="connsiteY108" fmla="*/ 1133740 h 3793674"/>
              <a:gd name="connsiteX109" fmla="*/ 8909609 w 12192000"/>
              <a:gd name="connsiteY109" fmla="*/ 1100055 h 3793674"/>
              <a:gd name="connsiteX110" fmla="*/ 9036318 w 12192000"/>
              <a:gd name="connsiteY110" fmla="*/ 1007023 h 3793674"/>
              <a:gd name="connsiteX111" fmla="*/ 9230382 w 12192000"/>
              <a:gd name="connsiteY111" fmla="*/ 968177 h 3793674"/>
              <a:gd name="connsiteX112" fmla="*/ 9286437 w 12192000"/>
              <a:gd name="connsiteY112" fmla="*/ 1010381 h 3793674"/>
              <a:gd name="connsiteX113" fmla="*/ 9349089 w 12192000"/>
              <a:gd name="connsiteY113" fmla="*/ 1027707 h 3793674"/>
              <a:gd name="connsiteX114" fmla="*/ 9347314 w 12192000"/>
              <a:gd name="connsiteY114" fmla="*/ 946267 h 3793674"/>
              <a:gd name="connsiteX115" fmla="*/ 9492995 w 12192000"/>
              <a:gd name="connsiteY115" fmla="*/ 843272 h 3793674"/>
              <a:gd name="connsiteX116" fmla="*/ 9568501 w 12192000"/>
              <a:gd name="connsiteY116" fmla="*/ 800316 h 3793674"/>
              <a:gd name="connsiteX117" fmla="*/ 9691686 w 12192000"/>
              <a:gd name="connsiteY117" fmla="*/ 750611 h 3793674"/>
              <a:gd name="connsiteX118" fmla="*/ 9728219 w 12192000"/>
              <a:gd name="connsiteY118" fmla="*/ 732444 h 3793674"/>
              <a:gd name="connsiteX119" fmla="*/ 10080661 w 12192000"/>
              <a:gd name="connsiteY119" fmla="*/ 517946 h 3793674"/>
              <a:gd name="connsiteX120" fmla="*/ 10335073 w 12192000"/>
              <a:gd name="connsiteY120" fmla="*/ 536444 h 3793674"/>
              <a:gd name="connsiteX121" fmla="*/ 10593135 w 12192000"/>
              <a:gd name="connsiteY121" fmla="*/ 479950 h 3793674"/>
              <a:gd name="connsiteX122" fmla="*/ 10655931 w 12192000"/>
              <a:gd name="connsiteY122" fmla="*/ 414155 h 3793674"/>
              <a:gd name="connsiteX123" fmla="*/ 10695298 w 12192000"/>
              <a:gd name="connsiteY123" fmla="*/ 404284 h 3793674"/>
              <a:gd name="connsiteX124" fmla="*/ 10761489 w 12192000"/>
              <a:gd name="connsiteY124" fmla="*/ 392693 h 3793674"/>
              <a:gd name="connsiteX125" fmla="*/ 10853610 w 12192000"/>
              <a:gd name="connsiteY125" fmla="*/ 344972 h 3793674"/>
              <a:gd name="connsiteX126" fmla="*/ 11052930 w 12192000"/>
              <a:gd name="connsiteY126" fmla="*/ 293394 h 3793674"/>
              <a:gd name="connsiteX127" fmla="*/ 11359700 w 12192000"/>
              <a:gd name="connsiteY127" fmla="*/ 116377 h 3793674"/>
              <a:gd name="connsiteX128" fmla="*/ 11672425 w 12192000"/>
              <a:gd name="connsiteY128" fmla="*/ 43975 h 3793674"/>
              <a:gd name="connsiteX129" fmla="*/ 11778759 w 12192000"/>
              <a:gd name="connsiteY129" fmla="*/ 15112 h 3793674"/>
              <a:gd name="connsiteX130" fmla="*/ 11912086 w 12192000"/>
              <a:gd name="connsiteY130" fmla="*/ 57763 h 3793674"/>
              <a:gd name="connsiteX131" fmla="*/ 12087372 w 12192000"/>
              <a:gd name="connsiteY131" fmla="*/ 0 h 3793674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778759 w 12192000"/>
              <a:gd name="connsiteY129" fmla="*/ 2589 h 3781151"/>
              <a:gd name="connsiteX130" fmla="*/ 11912086 w 12192000"/>
              <a:gd name="connsiteY13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046876 w 12192000"/>
              <a:gd name="connsiteY34" fmla="*/ 2081296 h 3781151"/>
              <a:gd name="connsiteX35" fmla="*/ 3303290 w 12192000"/>
              <a:gd name="connsiteY35" fmla="*/ 1995084 h 3781151"/>
              <a:gd name="connsiteX36" fmla="*/ 3395602 w 12192000"/>
              <a:gd name="connsiteY36" fmla="*/ 1893639 h 3781151"/>
              <a:gd name="connsiteX37" fmla="*/ 3430100 w 12192000"/>
              <a:gd name="connsiteY37" fmla="*/ 1867444 h 3781151"/>
              <a:gd name="connsiteX38" fmla="*/ 3437914 w 12192000"/>
              <a:gd name="connsiteY38" fmla="*/ 1869491 h 3781151"/>
              <a:gd name="connsiteX39" fmla="*/ 3438972 w 12192000"/>
              <a:gd name="connsiteY39" fmla="*/ 1871208 h 3781151"/>
              <a:gd name="connsiteX40" fmla="*/ 3547723 w 12192000"/>
              <a:gd name="connsiteY40" fmla="*/ 1831216 h 3781151"/>
              <a:gd name="connsiteX41" fmla="*/ 3572350 w 12192000"/>
              <a:gd name="connsiteY41" fmla="*/ 1826069 h 3781151"/>
              <a:gd name="connsiteX42" fmla="*/ 3575291 w 12192000"/>
              <a:gd name="connsiteY42" fmla="*/ 1827289 h 3781151"/>
              <a:gd name="connsiteX43" fmla="*/ 3595183 w 12192000"/>
              <a:gd name="connsiteY43" fmla="*/ 1816299 h 3781151"/>
              <a:gd name="connsiteX44" fmla="*/ 3611353 w 12192000"/>
              <a:gd name="connsiteY44" fmla="*/ 1798929 h 3781151"/>
              <a:gd name="connsiteX45" fmla="*/ 3825586 w 12192000"/>
              <a:gd name="connsiteY45" fmla="*/ 1798552 h 3781151"/>
              <a:gd name="connsiteX46" fmla="*/ 4166327 w 12192000"/>
              <a:gd name="connsiteY46" fmla="*/ 1747015 h 3781151"/>
              <a:gd name="connsiteX47" fmla="*/ 4437661 w 12192000"/>
              <a:gd name="connsiteY47" fmla="*/ 1663068 h 3781151"/>
              <a:gd name="connsiteX48" fmla="*/ 4510862 w 12192000"/>
              <a:gd name="connsiteY48" fmla="*/ 1665514 h 3781151"/>
              <a:gd name="connsiteX49" fmla="*/ 4573217 w 12192000"/>
              <a:gd name="connsiteY49" fmla="*/ 1633854 h 3781151"/>
              <a:gd name="connsiteX50" fmla="*/ 4605137 w 12192000"/>
              <a:gd name="connsiteY50" fmla="*/ 1644474 h 3781151"/>
              <a:gd name="connsiteX51" fmla="*/ 4623509 w 12192000"/>
              <a:gd name="connsiteY51" fmla="*/ 1643919 h 3781151"/>
              <a:gd name="connsiteX52" fmla="*/ 4629310 w 12192000"/>
              <a:gd name="connsiteY52" fmla="*/ 1653854 h 3781151"/>
              <a:gd name="connsiteX53" fmla="*/ 4657404 w 12192000"/>
              <a:gd name="connsiteY53" fmla="*/ 1660247 h 3781151"/>
              <a:gd name="connsiteX54" fmla="*/ 4691044 w 12192000"/>
              <a:gd name="connsiteY54" fmla="*/ 1656408 h 3781151"/>
              <a:gd name="connsiteX55" fmla="*/ 4850032 w 12192000"/>
              <a:gd name="connsiteY55" fmla="*/ 1626917 h 3781151"/>
              <a:gd name="connsiteX56" fmla="*/ 4945654 w 12192000"/>
              <a:gd name="connsiteY56" fmla="*/ 1615689 h 3781151"/>
              <a:gd name="connsiteX57" fmla="*/ 4982770 w 12192000"/>
              <a:gd name="connsiteY57" fmla="*/ 1621504 h 3781151"/>
              <a:gd name="connsiteX58" fmla="*/ 5034068 w 12192000"/>
              <a:gd name="connsiteY58" fmla="*/ 1622846 h 3781151"/>
              <a:gd name="connsiteX59" fmla="*/ 5157133 w 12192000"/>
              <a:gd name="connsiteY59" fmla="*/ 1608775 h 3781151"/>
              <a:gd name="connsiteX60" fmla="*/ 5331645 w 12192000"/>
              <a:gd name="connsiteY60" fmla="*/ 1590152 h 3781151"/>
              <a:gd name="connsiteX61" fmla="*/ 5339977 w 12192000"/>
              <a:gd name="connsiteY61" fmla="*/ 1596841 h 3781151"/>
              <a:gd name="connsiteX62" fmla="*/ 5400314 w 12192000"/>
              <a:gd name="connsiteY62" fmla="*/ 1588177 h 3781151"/>
              <a:gd name="connsiteX63" fmla="*/ 5607257 w 12192000"/>
              <a:gd name="connsiteY63" fmla="*/ 1505972 h 3781151"/>
              <a:gd name="connsiteX64" fmla="*/ 5725292 w 12192000"/>
              <a:gd name="connsiteY64" fmla="*/ 1490473 h 3781151"/>
              <a:gd name="connsiteX65" fmla="*/ 5767898 w 12192000"/>
              <a:gd name="connsiteY65" fmla="*/ 1493335 h 3781151"/>
              <a:gd name="connsiteX66" fmla="*/ 5839240 w 12192000"/>
              <a:gd name="connsiteY66" fmla="*/ 1497610 h 3781151"/>
              <a:gd name="connsiteX67" fmla="*/ 5905402 w 12192000"/>
              <a:gd name="connsiteY67" fmla="*/ 1514878 h 3781151"/>
              <a:gd name="connsiteX68" fmla="*/ 5964698 w 12192000"/>
              <a:gd name="connsiteY68" fmla="*/ 1489113 h 3781151"/>
              <a:gd name="connsiteX69" fmla="*/ 6017881 w 12192000"/>
              <a:gd name="connsiteY69" fmla="*/ 1478726 h 3781151"/>
              <a:gd name="connsiteX70" fmla="*/ 6023244 w 12192000"/>
              <a:gd name="connsiteY70" fmla="*/ 1485861 h 3781151"/>
              <a:gd name="connsiteX71" fmla="*/ 6030193 w 12192000"/>
              <a:gd name="connsiteY71" fmla="*/ 1485330 h 3781151"/>
              <a:gd name="connsiteX72" fmla="*/ 6032755 w 12192000"/>
              <a:gd name="connsiteY72" fmla="*/ 1476614 h 3781151"/>
              <a:gd name="connsiteX73" fmla="*/ 6114491 w 12192000"/>
              <a:gd name="connsiteY73" fmla="*/ 1435020 h 3781151"/>
              <a:gd name="connsiteX74" fmla="*/ 6228089 w 12192000"/>
              <a:gd name="connsiteY74" fmla="*/ 1392213 h 3781151"/>
              <a:gd name="connsiteX75" fmla="*/ 6266132 w 12192000"/>
              <a:gd name="connsiteY75" fmla="*/ 1396181 h 3781151"/>
              <a:gd name="connsiteX76" fmla="*/ 6266284 w 12192000"/>
              <a:gd name="connsiteY76" fmla="*/ 1396172 h 3781151"/>
              <a:gd name="connsiteX77" fmla="*/ 6267815 w 12192000"/>
              <a:gd name="connsiteY77" fmla="*/ 1401423 h 3781151"/>
              <a:gd name="connsiteX78" fmla="*/ 6277660 w 12192000"/>
              <a:gd name="connsiteY78" fmla="*/ 1400632 h 3781151"/>
              <a:gd name="connsiteX79" fmla="*/ 6290206 w 12192000"/>
              <a:gd name="connsiteY79" fmla="*/ 1395045 h 3781151"/>
              <a:gd name="connsiteX80" fmla="*/ 6318021 w 12192000"/>
              <a:gd name="connsiteY80" fmla="*/ 1401415 h 3781151"/>
              <a:gd name="connsiteX81" fmla="*/ 6319318 w 12192000"/>
              <a:gd name="connsiteY81" fmla="*/ 1402047 h 3781151"/>
              <a:gd name="connsiteX82" fmla="*/ 6391161 w 12192000"/>
              <a:gd name="connsiteY82" fmla="*/ 1439443 h 3781151"/>
              <a:gd name="connsiteX83" fmla="*/ 6458507 w 12192000"/>
              <a:gd name="connsiteY83" fmla="*/ 1506631 h 3781151"/>
              <a:gd name="connsiteX84" fmla="*/ 6567007 w 12192000"/>
              <a:gd name="connsiteY84" fmla="*/ 1543856 h 3781151"/>
              <a:gd name="connsiteX85" fmla="*/ 6607554 w 12192000"/>
              <a:gd name="connsiteY85" fmla="*/ 1553791 h 3781151"/>
              <a:gd name="connsiteX86" fmla="*/ 6731017 w 12192000"/>
              <a:gd name="connsiteY86" fmla="*/ 1571341 h 3781151"/>
              <a:gd name="connsiteX87" fmla="*/ 6734116 w 12192000"/>
              <a:gd name="connsiteY87" fmla="*/ 1568435 h 3781151"/>
              <a:gd name="connsiteX88" fmla="*/ 6918249 w 12192000"/>
              <a:gd name="connsiteY88" fmla="*/ 1468691 h 3781151"/>
              <a:gd name="connsiteX89" fmla="*/ 7067518 w 12192000"/>
              <a:gd name="connsiteY89" fmla="*/ 1422257 h 3781151"/>
              <a:gd name="connsiteX90" fmla="*/ 7124203 w 12192000"/>
              <a:gd name="connsiteY90" fmla="*/ 1416853 h 3781151"/>
              <a:gd name="connsiteX91" fmla="*/ 7218949 w 12192000"/>
              <a:gd name="connsiteY91" fmla="*/ 1407112 h 3781151"/>
              <a:gd name="connsiteX92" fmla="*/ 7298895 w 12192000"/>
              <a:gd name="connsiteY92" fmla="*/ 1427110 h 3781151"/>
              <a:gd name="connsiteX93" fmla="*/ 7374497 w 12192000"/>
              <a:gd name="connsiteY93" fmla="*/ 1408155 h 3781151"/>
              <a:gd name="connsiteX94" fmla="*/ 7380250 w 12192000"/>
              <a:gd name="connsiteY94" fmla="*/ 1368474 h 3781151"/>
              <a:gd name="connsiteX95" fmla="*/ 7464957 w 12192000"/>
              <a:gd name="connsiteY95" fmla="*/ 1359648 h 3781151"/>
              <a:gd name="connsiteX96" fmla="*/ 7594747 w 12192000"/>
              <a:gd name="connsiteY96" fmla="*/ 1350130 h 3781151"/>
              <a:gd name="connsiteX97" fmla="*/ 7666555 w 12192000"/>
              <a:gd name="connsiteY97" fmla="*/ 1335529 h 3781151"/>
              <a:gd name="connsiteX98" fmla="*/ 7866007 w 12192000"/>
              <a:gd name="connsiteY98" fmla="*/ 1305544 h 3781151"/>
              <a:gd name="connsiteX99" fmla="*/ 8068308 w 12192000"/>
              <a:gd name="connsiteY99" fmla="*/ 1283051 h 3781151"/>
              <a:gd name="connsiteX100" fmla="*/ 8202385 w 12192000"/>
              <a:gd name="connsiteY100" fmla="*/ 1312300 h 3781151"/>
              <a:gd name="connsiteX101" fmla="*/ 8367138 w 12192000"/>
              <a:gd name="connsiteY101" fmla="*/ 1289211 h 3781151"/>
              <a:gd name="connsiteX102" fmla="*/ 8396799 w 12192000"/>
              <a:gd name="connsiteY102" fmla="*/ 1291584 h 3781151"/>
              <a:gd name="connsiteX103" fmla="*/ 8431415 w 12192000"/>
              <a:gd name="connsiteY103" fmla="*/ 1275098 h 3781151"/>
              <a:gd name="connsiteX104" fmla="*/ 8569515 w 12192000"/>
              <a:gd name="connsiteY104" fmla="*/ 1207037 h 3781151"/>
              <a:gd name="connsiteX105" fmla="*/ 8672452 w 12192000"/>
              <a:gd name="connsiteY105" fmla="*/ 1135782 h 3781151"/>
              <a:gd name="connsiteX106" fmla="*/ 8824768 w 12192000"/>
              <a:gd name="connsiteY106" fmla="*/ 1121217 h 3781151"/>
              <a:gd name="connsiteX107" fmla="*/ 8909609 w 12192000"/>
              <a:gd name="connsiteY107" fmla="*/ 1087532 h 3781151"/>
              <a:gd name="connsiteX108" fmla="*/ 9036318 w 12192000"/>
              <a:gd name="connsiteY108" fmla="*/ 994500 h 3781151"/>
              <a:gd name="connsiteX109" fmla="*/ 9230382 w 12192000"/>
              <a:gd name="connsiteY109" fmla="*/ 955654 h 3781151"/>
              <a:gd name="connsiteX110" fmla="*/ 9286437 w 12192000"/>
              <a:gd name="connsiteY110" fmla="*/ 997858 h 3781151"/>
              <a:gd name="connsiteX111" fmla="*/ 9349089 w 12192000"/>
              <a:gd name="connsiteY111" fmla="*/ 1015184 h 3781151"/>
              <a:gd name="connsiteX112" fmla="*/ 9347314 w 12192000"/>
              <a:gd name="connsiteY112" fmla="*/ 933744 h 3781151"/>
              <a:gd name="connsiteX113" fmla="*/ 9492995 w 12192000"/>
              <a:gd name="connsiteY113" fmla="*/ 830749 h 3781151"/>
              <a:gd name="connsiteX114" fmla="*/ 9568501 w 12192000"/>
              <a:gd name="connsiteY114" fmla="*/ 787793 h 3781151"/>
              <a:gd name="connsiteX115" fmla="*/ 9691686 w 12192000"/>
              <a:gd name="connsiteY115" fmla="*/ 738088 h 3781151"/>
              <a:gd name="connsiteX116" fmla="*/ 9728219 w 12192000"/>
              <a:gd name="connsiteY116" fmla="*/ 719921 h 3781151"/>
              <a:gd name="connsiteX117" fmla="*/ 10080661 w 12192000"/>
              <a:gd name="connsiteY117" fmla="*/ 505423 h 3781151"/>
              <a:gd name="connsiteX118" fmla="*/ 10335073 w 12192000"/>
              <a:gd name="connsiteY118" fmla="*/ 523921 h 3781151"/>
              <a:gd name="connsiteX119" fmla="*/ 10593135 w 12192000"/>
              <a:gd name="connsiteY119" fmla="*/ 467427 h 3781151"/>
              <a:gd name="connsiteX120" fmla="*/ 10655931 w 12192000"/>
              <a:gd name="connsiteY120" fmla="*/ 401632 h 3781151"/>
              <a:gd name="connsiteX121" fmla="*/ 10695298 w 12192000"/>
              <a:gd name="connsiteY121" fmla="*/ 391761 h 3781151"/>
              <a:gd name="connsiteX122" fmla="*/ 10761489 w 12192000"/>
              <a:gd name="connsiteY122" fmla="*/ 380170 h 3781151"/>
              <a:gd name="connsiteX123" fmla="*/ 10853610 w 12192000"/>
              <a:gd name="connsiteY123" fmla="*/ 332449 h 3781151"/>
              <a:gd name="connsiteX124" fmla="*/ 11052930 w 12192000"/>
              <a:gd name="connsiteY124" fmla="*/ 280871 h 3781151"/>
              <a:gd name="connsiteX125" fmla="*/ 11359700 w 12192000"/>
              <a:gd name="connsiteY125" fmla="*/ 158445 h 3781151"/>
              <a:gd name="connsiteX126" fmla="*/ 11672425 w 12192000"/>
              <a:gd name="connsiteY126" fmla="*/ 31452 h 3781151"/>
              <a:gd name="connsiteX127" fmla="*/ 11912086 w 12192000"/>
              <a:gd name="connsiteY127" fmla="*/ 45240 h 37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2192000" h="3781151">
                <a:moveTo>
                  <a:pt x="11912086" y="45240"/>
                </a:moveTo>
                <a:cubicBezTo>
                  <a:pt x="11978685" y="44809"/>
                  <a:pt x="12131701" y="5428"/>
                  <a:pt x="12178353" y="0"/>
                </a:cubicBezTo>
                <a:lnTo>
                  <a:pt x="12192000" y="12672"/>
                </a:lnTo>
                <a:lnTo>
                  <a:pt x="12192000" y="3781151"/>
                </a:lnTo>
                <a:lnTo>
                  <a:pt x="0" y="3781151"/>
                </a:lnTo>
                <a:lnTo>
                  <a:pt x="0" y="3053542"/>
                </a:lnTo>
                <a:lnTo>
                  <a:pt x="8171" y="3051191"/>
                </a:lnTo>
                <a:cubicBezTo>
                  <a:pt x="28756" y="3043875"/>
                  <a:pt x="48583" y="3035495"/>
                  <a:pt x="67297" y="3026485"/>
                </a:cubicBezTo>
                <a:cubicBezTo>
                  <a:pt x="89015" y="3055804"/>
                  <a:pt x="155058" y="3003158"/>
                  <a:pt x="156970" y="3066095"/>
                </a:cubicBezTo>
                <a:cubicBezTo>
                  <a:pt x="182504" y="3055761"/>
                  <a:pt x="194363" y="3027142"/>
                  <a:pt x="191925" y="3069149"/>
                </a:cubicBezTo>
                <a:cubicBezTo>
                  <a:pt x="226275" y="3060156"/>
                  <a:pt x="217518" y="3125136"/>
                  <a:pt x="260901" y="3111386"/>
                </a:cubicBezTo>
                <a:cubicBezTo>
                  <a:pt x="237722" y="3013204"/>
                  <a:pt x="375117" y="3046101"/>
                  <a:pt x="408315" y="2967418"/>
                </a:cubicBezTo>
                <a:cubicBezTo>
                  <a:pt x="497601" y="2998081"/>
                  <a:pt x="567973" y="2940149"/>
                  <a:pt x="658076" y="2930787"/>
                </a:cubicBezTo>
                <a:cubicBezTo>
                  <a:pt x="708095" y="2995959"/>
                  <a:pt x="785916" y="2931372"/>
                  <a:pt x="851279" y="2924771"/>
                </a:cubicBezTo>
                <a:cubicBezTo>
                  <a:pt x="916106" y="2907445"/>
                  <a:pt x="960543" y="2837916"/>
                  <a:pt x="1047040" y="2826828"/>
                </a:cubicBezTo>
                <a:cubicBezTo>
                  <a:pt x="1130754" y="2752596"/>
                  <a:pt x="1276437" y="2781431"/>
                  <a:pt x="1377085" y="2735410"/>
                </a:cubicBezTo>
                <a:cubicBezTo>
                  <a:pt x="1444016" y="2785754"/>
                  <a:pt x="1403964" y="2734873"/>
                  <a:pt x="1465015" y="2734757"/>
                </a:cubicBezTo>
                <a:cubicBezTo>
                  <a:pt x="1515376" y="2730917"/>
                  <a:pt x="1612560" y="2724306"/>
                  <a:pt x="1679251" y="2712367"/>
                </a:cubicBezTo>
                <a:cubicBezTo>
                  <a:pt x="1721132" y="2669280"/>
                  <a:pt x="1814171" y="2719581"/>
                  <a:pt x="1865161" y="2663121"/>
                </a:cubicBezTo>
                <a:cubicBezTo>
                  <a:pt x="1885508" y="2647236"/>
                  <a:pt x="1958240" y="2627918"/>
                  <a:pt x="1977927" y="2642448"/>
                </a:cubicBezTo>
                <a:cubicBezTo>
                  <a:pt x="1994313" y="2642169"/>
                  <a:pt x="2009788" y="2630665"/>
                  <a:pt x="2023175" y="2648402"/>
                </a:cubicBezTo>
                <a:cubicBezTo>
                  <a:pt x="2027984" y="2653519"/>
                  <a:pt x="2034136" y="2654134"/>
                  <a:pt x="2040685" y="2652651"/>
                </a:cubicBezTo>
                <a:lnTo>
                  <a:pt x="2057102" y="2645758"/>
                </a:lnTo>
                <a:lnTo>
                  <a:pt x="2052057" y="2618002"/>
                </a:lnTo>
                <a:lnTo>
                  <a:pt x="2052988" y="2617321"/>
                </a:lnTo>
                <a:cubicBezTo>
                  <a:pt x="2058901" y="2612479"/>
                  <a:pt x="2065203" y="2609553"/>
                  <a:pt x="2075835" y="2625051"/>
                </a:cubicBezTo>
                <a:cubicBezTo>
                  <a:pt x="2086915" y="2617266"/>
                  <a:pt x="2090174" y="2605518"/>
                  <a:pt x="2105280" y="2621772"/>
                </a:cubicBezTo>
                <a:cubicBezTo>
                  <a:pt x="2137889" y="2610864"/>
                  <a:pt x="2228682" y="2579548"/>
                  <a:pt x="2271487" y="2559602"/>
                </a:cubicBezTo>
                <a:cubicBezTo>
                  <a:pt x="2329085" y="2546134"/>
                  <a:pt x="2359908" y="2564442"/>
                  <a:pt x="2450874" y="2540963"/>
                </a:cubicBezTo>
                <a:cubicBezTo>
                  <a:pt x="2458291" y="2494924"/>
                  <a:pt x="2488302" y="2535186"/>
                  <a:pt x="2507266" y="2511976"/>
                </a:cubicBezTo>
                <a:cubicBezTo>
                  <a:pt x="2558011" y="2487992"/>
                  <a:pt x="2594040" y="2465160"/>
                  <a:pt x="2641503" y="2426341"/>
                </a:cubicBezTo>
                <a:cubicBezTo>
                  <a:pt x="2651261" y="2338141"/>
                  <a:pt x="2773097" y="2356570"/>
                  <a:pt x="2817182" y="2265557"/>
                </a:cubicBezTo>
                <a:cubicBezTo>
                  <a:pt x="2871451" y="2222306"/>
                  <a:pt x="2898877" y="2247383"/>
                  <a:pt x="2957554" y="2180877"/>
                </a:cubicBezTo>
                <a:cubicBezTo>
                  <a:pt x="2981173" y="2203103"/>
                  <a:pt x="2991267" y="2163934"/>
                  <a:pt x="3003677" y="2154878"/>
                </a:cubicBezTo>
                <a:cubicBezTo>
                  <a:pt x="3016971" y="2140621"/>
                  <a:pt x="3016351" y="2103128"/>
                  <a:pt x="3046876" y="2081296"/>
                </a:cubicBezTo>
                <a:cubicBezTo>
                  <a:pt x="3097864" y="2049348"/>
                  <a:pt x="3203688" y="2064646"/>
                  <a:pt x="3303290" y="1995084"/>
                </a:cubicBezTo>
                <a:cubicBezTo>
                  <a:pt x="3332789" y="1977297"/>
                  <a:pt x="3365695" y="1919146"/>
                  <a:pt x="3395602" y="1893639"/>
                </a:cubicBezTo>
                <a:lnTo>
                  <a:pt x="3430100" y="1867444"/>
                </a:lnTo>
                <a:lnTo>
                  <a:pt x="3437914" y="1869491"/>
                </a:lnTo>
                <a:lnTo>
                  <a:pt x="3438972" y="1871208"/>
                </a:lnTo>
                <a:lnTo>
                  <a:pt x="3547723" y="1831216"/>
                </a:lnTo>
                <a:cubicBezTo>
                  <a:pt x="3552630" y="1827126"/>
                  <a:pt x="3559871" y="1824701"/>
                  <a:pt x="3572350" y="1826069"/>
                </a:cubicBezTo>
                <a:lnTo>
                  <a:pt x="3575291" y="1827289"/>
                </a:lnTo>
                <a:lnTo>
                  <a:pt x="3595183" y="1816299"/>
                </a:lnTo>
                <a:cubicBezTo>
                  <a:pt x="3601515" y="1811585"/>
                  <a:pt x="3607034" y="1805917"/>
                  <a:pt x="3611353" y="1798929"/>
                </a:cubicBezTo>
                <a:cubicBezTo>
                  <a:pt x="3682924" y="1824101"/>
                  <a:pt x="3749808" y="1802343"/>
                  <a:pt x="3825586" y="1798552"/>
                </a:cubicBezTo>
                <a:cubicBezTo>
                  <a:pt x="3916204" y="1785116"/>
                  <a:pt x="4063775" y="1766619"/>
                  <a:pt x="4166327" y="1747015"/>
                </a:cubicBezTo>
                <a:cubicBezTo>
                  <a:pt x="4242504" y="1696035"/>
                  <a:pt x="4349880" y="1693056"/>
                  <a:pt x="4437661" y="1663068"/>
                </a:cubicBezTo>
                <a:cubicBezTo>
                  <a:pt x="4488900" y="1701750"/>
                  <a:pt x="4460066" y="1663570"/>
                  <a:pt x="4510862" y="1665514"/>
                </a:cubicBezTo>
                <a:cubicBezTo>
                  <a:pt x="4494570" y="1625937"/>
                  <a:pt x="4573332" y="1680866"/>
                  <a:pt x="4573217" y="1633854"/>
                </a:cubicBezTo>
                <a:lnTo>
                  <a:pt x="4605137" y="1644474"/>
                </a:lnTo>
                <a:lnTo>
                  <a:pt x="4623509" y="1643919"/>
                </a:lnTo>
                <a:lnTo>
                  <a:pt x="4629310" y="1653854"/>
                </a:lnTo>
                <a:lnTo>
                  <a:pt x="4657404" y="1660247"/>
                </a:lnTo>
                <a:cubicBezTo>
                  <a:pt x="4667829" y="1661084"/>
                  <a:pt x="4678935" y="1660158"/>
                  <a:pt x="4691044" y="1656408"/>
                </a:cubicBezTo>
                <a:cubicBezTo>
                  <a:pt x="4729679" y="1626597"/>
                  <a:pt x="4802640" y="1666115"/>
                  <a:pt x="4850032" y="1626917"/>
                </a:cubicBezTo>
                <a:cubicBezTo>
                  <a:pt x="4868357" y="1616087"/>
                  <a:pt x="4930559" y="1604512"/>
                  <a:pt x="4945654" y="1615689"/>
                </a:cubicBezTo>
                <a:cubicBezTo>
                  <a:pt x="4959310" y="1616030"/>
                  <a:pt x="4973195" y="1608214"/>
                  <a:pt x="4982770" y="1621504"/>
                </a:cubicBezTo>
                <a:cubicBezTo>
                  <a:pt x="4996971" y="1636961"/>
                  <a:pt x="5035380" y="1600988"/>
                  <a:pt x="5034068" y="1622846"/>
                </a:cubicBezTo>
                <a:cubicBezTo>
                  <a:pt x="5061512" y="1597974"/>
                  <a:pt x="5127967" y="1605147"/>
                  <a:pt x="5157133" y="1608775"/>
                </a:cubicBezTo>
                <a:cubicBezTo>
                  <a:pt x="5206729" y="1603324"/>
                  <a:pt x="5295851" y="1596182"/>
                  <a:pt x="5331645" y="1590152"/>
                </a:cubicBezTo>
                <a:cubicBezTo>
                  <a:pt x="5333984" y="1592710"/>
                  <a:pt x="5336792" y="1594964"/>
                  <a:pt x="5339977" y="1596841"/>
                </a:cubicBezTo>
                <a:cubicBezTo>
                  <a:pt x="5358481" y="1607745"/>
                  <a:pt x="5385498" y="1603866"/>
                  <a:pt x="5400314" y="1588177"/>
                </a:cubicBezTo>
                <a:cubicBezTo>
                  <a:pt x="5472382" y="1534711"/>
                  <a:pt x="5542525" y="1525044"/>
                  <a:pt x="5607257" y="1505972"/>
                </a:cubicBezTo>
                <a:cubicBezTo>
                  <a:pt x="5680984" y="1489008"/>
                  <a:pt x="5636802" y="1544517"/>
                  <a:pt x="5725292" y="1490473"/>
                </a:cubicBezTo>
                <a:cubicBezTo>
                  <a:pt x="5737022" y="1505421"/>
                  <a:pt x="5748880" y="1504359"/>
                  <a:pt x="5767898" y="1493335"/>
                </a:cubicBezTo>
                <a:cubicBezTo>
                  <a:pt x="5803852" y="1486328"/>
                  <a:pt x="5805362" y="1528317"/>
                  <a:pt x="5839240" y="1497610"/>
                </a:cubicBezTo>
                <a:lnTo>
                  <a:pt x="5905402" y="1514878"/>
                </a:lnTo>
                <a:cubicBezTo>
                  <a:pt x="5901291" y="1508724"/>
                  <a:pt x="5950204" y="1492204"/>
                  <a:pt x="5964698" y="1489113"/>
                </a:cubicBezTo>
                <a:cubicBezTo>
                  <a:pt x="5995812" y="1486079"/>
                  <a:pt x="5996433" y="1454360"/>
                  <a:pt x="6017881" y="1478726"/>
                </a:cubicBezTo>
                <a:lnTo>
                  <a:pt x="6023244" y="1485861"/>
                </a:lnTo>
                <a:lnTo>
                  <a:pt x="6030193" y="1485330"/>
                </a:lnTo>
                <a:cubicBezTo>
                  <a:pt x="6033618" y="1484104"/>
                  <a:pt x="6034983" y="1481614"/>
                  <a:pt x="6032755" y="1476614"/>
                </a:cubicBezTo>
                <a:cubicBezTo>
                  <a:pt x="6067194" y="1490239"/>
                  <a:pt x="6088466" y="1448679"/>
                  <a:pt x="6114491" y="1435020"/>
                </a:cubicBezTo>
                <a:cubicBezTo>
                  <a:pt x="6142064" y="1449615"/>
                  <a:pt x="6169479" y="1406568"/>
                  <a:pt x="6228089" y="1392213"/>
                </a:cubicBezTo>
                <a:cubicBezTo>
                  <a:pt x="6243312" y="1400769"/>
                  <a:pt x="6253169" y="1398278"/>
                  <a:pt x="6266132" y="1396181"/>
                </a:cubicBezTo>
                <a:lnTo>
                  <a:pt x="6266284" y="1396172"/>
                </a:lnTo>
                <a:lnTo>
                  <a:pt x="6267815" y="1401423"/>
                </a:lnTo>
                <a:cubicBezTo>
                  <a:pt x="6269799" y="1402279"/>
                  <a:pt x="6272864" y="1402139"/>
                  <a:pt x="6277660" y="1400632"/>
                </a:cubicBezTo>
                <a:lnTo>
                  <a:pt x="6290206" y="1395045"/>
                </a:lnTo>
                <a:lnTo>
                  <a:pt x="6318021" y="1401415"/>
                </a:lnTo>
                <a:lnTo>
                  <a:pt x="6319318" y="1402047"/>
                </a:lnTo>
                <a:cubicBezTo>
                  <a:pt x="6334539" y="1420654"/>
                  <a:pt x="6367219" y="1433921"/>
                  <a:pt x="6391161" y="1439443"/>
                </a:cubicBezTo>
                <a:cubicBezTo>
                  <a:pt x="6434439" y="1452557"/>
                  <a:pt x="6407965" y="1524529"/>
                  <a:pt x="6458507" y="1506631"/>
                </a:cubicBezTo>
                <a:cubicBezTo>
                  <a:pt x="6498962" y="1519088"/>
                  <a:pt x="6528008" y="1546659"/>
                  <a:pt x="6567007" y="1543856"/>
                </a:cubicBezTo>
                <a:cubicBezTo>
                  <a:pt x="6576136" y="1561541"/>
                  <a:pt x="6587386" y="1570794"/>
                  <a:pt x="6607554" y="1553791"/>
                </a:cubicBezTo>
                <a:lnTo>
                  <a:pt x="6731017" y="1571341"/>
                </a:lnTo>
                <a:lnTo>
                  <a:pt x="6734116" y="1568435"/>
                </a:lnTo>
                <a:cubicBezTo>
                  <a:pt x="6794984" y="1521745"/>
                  <a:pt x="6859485" y="1498439"/>
                  <a:pt x="6918249" y="1468691"/>
                </a:cubicBezTo>
                <a:cubicBezTo>
                  <a:pt x="7009071" y="1429904"/>
                  <a:pt x="6969691" y="1514055"/>
                  <a:pt x="7067518" y="1422257"/>
                </a:cubicBezTo>
                <a:cubicBezTo>
                  <a:pt x="7087823" y="1439788"/>
                  <a:pt x="7102980" y="1435790"/>
                  <a:pt x="7124203" y="1416853"/>
                </a:cubicBezTo>
                <a:cubicBezTo>
                  <a:pt x="7168915" y="1399637"/>
                  <a:pt x="7184820" y="1455712"/>
                  <a:pt x="7218949" y="1407112"/>
                </a:cubicBezTo>
                <a:cubicBezTo>
                  <a:pt x="7221159" y="1439394"/>
                  <a:pt x="7309021" y="1389335"/>
                  <a:pt x="7298895" y="1427110"/>
                </a:cubicBezTo>
                <a:cubicBezTo>
                  <a:pt x="7337930" y="1443950"/>
                  <a:pt x="7336913" y="1394754"/>
                  <a:pt x="7374497" y="1408155"/>
                </a:cubicBezTo>
                <a:cubicBezTo>
                  <a:pt x="7409515" y="1402378"/>
                  <a:pt x="7344382" y="1383073"/>
                  <a:pt x="7380250" y="1368474"/>
                </a:cubicBezTo>
                <a:cubicBezTo>
                  <a:pt x="7425618" y="1356098"/>
                  <a:pt x="7406453" y="1302042"/>
                  <a:pt x="7464957" y="1359648"/>
                </a:cubicBezTo>
                <a:cubicBezTo>
                  <a:pt x="7505651" y="1327423"/>
                  <a:pt x="7525583" y="1355458"/>
                  <a:pt x="7594747" y="1350130"/>
                </a:cubicBezTo>
                <a:cubicBezTo>
                  <a:pt x="7615403" y="1324130"/>
                  <a:pt x="7639787" y="1325624"/>
                  <a:pt x="7666555" y="1335529"/>
                </a:cubicBezTo>
                <a:cubicBezTo>
                  <a:pt x="7727140" y="1310931"/>
                  <a:pt x="7792616" y="1317938"/>
                  <a:pt x="7866007" y="1305544"/>
                </a:cubicBezTo>
                <a:cubicBezTo>
                  <a:pt x="7934731" y="1261485"/>
                  <a:pt x="7989941" y="1296492"/>
                  <a:pt x="8068308" y="1283051"/>
                </a:cubicBezTo>
                <a:cubicBezTo>
                  <a:pt x="8126898" y="1215106"/>
                  <a:pt x="8140003" y="1333948"/>
                  <a:pt x="8202385" y="1312300"/>
                </a:cubicBezTo>
                <a:cubicBezTo>
                  <a:pt x="8291179" y="1240185"/>
                  <a:pt x="8212592" y="1349983"/>
                  <a:pt x="8367138" y="1289211"/>
                </a:cubicBezTo>
                <a:cubicBezTo>
                  <a:pt x="8373739" y="1279547"/>
                  <a:pt x="8395557" y="1281284"/>
                  <a:pt x="8396799" y="1291584"/>
                </a:cubicBezTo>
                <a:cubicBezTo>
                  <a:pt x="8405909" y="1285698"/>
                  <a:pt x="8423830" y="1260181"/>
                  <a:pt x="8431415" y="1275098"/>
                </a:cubicBezTo>
                <a:cubicBezTo>
                  <a:pt x="8482885" y="1262532"/>
                  <a:pt x="8530450" y="1239094"/>
                  <a:pt x="8569515" y="1207037"/>
                </a:cubicBezTo>
                <a:cubicBezTo>
                  <a:pt x="8676339" y="1206081"/>
                  <a:pt x="8599114" y="1148363"/>
                  <a:pt x="8672452" y="1135782"/>
                </a:cubicBezTo>
                <a:cubicBezTo>
                  <a:pt x="8739379" y="1150433"/>
                  <a:pt x="8752364" y="1119350"/>
                  <a:pt x="8824768" y="1121217"/>
                </a:cubicBezTo>
                <a:cubicBezTo>
                  <a:pt x="8831110" y="1064170"/>
                  <a:pt x="8888407" y="1109066"/>
                  <a:pt x="8909609" y="1087532"/>
                </a:cubicBezTo>
                <a:cubicBezTo>
                  <a:pt x="8969149" y="1135268"/>
                  <a:pt x="8993146" y="1005324"/>
                  <a:pt x="9036318" y="994500"/>
                </a:cubicBezTo>
                <a:cubicBezTo>
                  <a:pt x="9111833" y="985376"/>
                  <a:pt x="9208822" y="1024926"/>
                  <a:pt x="9230382" y="955654"/>
                </a:cubicBezTo>
                <a:cubicBezTo>
                  <a:pt x="9243090" y="978495"/>
                  <a:pt x="9246487" y="1013279"/>
                  <a:pt x="9286437" y="997858"/>
                </a:cubicBezTo>
                <a:cubicBezTo>
                  <a:pt x="9306659" y="1005803"/>
                  <a:pt x="9320841" y="1042286"/>
                  <a:pt x="9349089" y="1015184"/>
                </a:cubicBezTo>
                <a:cubicBezTo>
                  <a:pt x="9297539" y="993073"/>
                  <a:pt x="9365224" y="970697"/>
                  <a:pt x="9347314" y="933744"/>
                </a:cubicBezTo>
                <a:cubicBezTo>
                  <a:pt x="9391763" y="896172"/>
                  <a:pt x="9519876" y="898486"/>
                  <a:pt x="9492995" y="830749"/>
                </a:cubicBezTo>
                <a:cubicBezTo>
                  <a:pt x="9496096" y="785926"/>
                  <a:pt x="9581066" y="832093"/>
                  <a:pt x="9568501" y="787793"/>
                </a:cubicBezTo>
                <a:cubicBezTo>
                  <a:pt x="9605859" y="808858"/>
                  <a:pt x="9643722" y="748912"/>
                  <a:pt x="9691686" y="738088"/>
                </a:cubicBezTo>
                <a:cubicBezTo>
                  <a:pt x="9694957" y="715846"/>
                  <a:pt x="9706184" y="714032"/>
                  <a:pt x="9728219" y="719921"/>
                </a:cubicBezTo>
                <a:cubicBezTo>
                  <a:pt x="9883693" y="691149"/>
                  <a:pt x="10033800" y="417068"/>
                  <a:pt x="10080661" y="505423"/>
                </a:cubicBezTo>
                <a:cubicBezTo>
                  <a:pt x="10117255" y="498450"/>
                  <a:pt x="10251293" y="561343"/>
                  <a:pt x="10335073" y="523921"/>
                </a:cubicBezTo>
                <a:cubicBezTo>
                  <a:pt x="10360847" y="467808"/>
                  <a:pt x="10551101" y="480568"/>
                  <a:pt x="10593135" y="467427"/>
                </a:cubicBezTo>
                <a:cubicBezTo>
                  <a:pt x="10595060" y="434512"/>
                  <a:pt x="10671327" y="446621"/>
                  <a:pt x="10655931" y="401632"/>
                </a:cubicBezTo>
                <a:cubicBezTo>
                  <a:pt x="10660917" y="380361"/>
                  <a:pt x="10682038" y="376266"/>
                  <a:pt x="10695298" y="391761"/>
                </a:cubicBezTo>
                <a:cubicBezTo>
                  <a:pt x="10719777" y="382620"/>
                  <a:pt x="10730799" y="356434"/>
                  <a:pt x="10761489" y="380170"/>
                </a:cubicBezTo>
                <a:cubicBezTo>
                  <a:pt x="10795364" y="368673"/>
                  <a:pt x="10817122" y="293346"/>
                  <a:pt x="10853610" y="332449"/>
                </a:cubicBezTo>
                <a:cubicBezTo>
                  <a:pt x="10869631" y="257157"/>
                  <a:pt x="10985528" y="306780"/>
                  <a:pt x="11052930" y="280871"/>
                </a:cubicBezTo>
                <a:cubicBezTo>
                  <a:pt x="11163601" y="187055"/>
                  <a:pt x="11297851" y="156453"/>
                  <a:pt x="11359700" y="158445"/>
                </a:cubicBezTo>
                <a:cubicBezTo>
                  <a:pt x="11474112" y="90496"/>
                  <a:pt x="11577587" y="55229"/>
                  <a:pt x="11672425" y="31452"/>
                </a:cubicBezTo>
                <a:cubicBezTo>
                  <a:pt x="11764489" y="21683"/>
                  <a:pt x="11827765" y="50482"/>
                  <a:pt x="11912086" y="4524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D6D8F6-5A03-430B-BA36-F8249241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744884"/>
            <a:ext cx="3831529" cy="28197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Ponemos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jabón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envases</a:t>
            </a:r>
            <a:r>
              <a:rPr lang="en-US" dirty="0"/>
              <a:t>. </a:t>
            </a:r>
            <a:r>
              <a:rPr lang="en-US" dirty="0" err="1"/>
              <a:t>su</a:t>
            </a:r>
            <a:r>
              <a:rPr lang="en-US" dirty="0"/>
              <a:t> color </a:t>
            </a:r>
            <a:r>
              <a:rPr lang="en-US" dirty="0" err="1"/>
              <a:t>todavía</a:t>
            </a:r>
            <a:r>
              <a:rPr lang="en-US" dirty="0"/>
              <a:t> es </a:t>
            </a:r>
            <a:r>
              <a:rPr lang="en-US" dirty="0" err="1"/>
              <a:t>amarillento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5AAC39E-8294-44DC-AB9F-2B9F22C3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821" y="492790"/>
            <a:ext cx="6084939" cy="574922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Marcador de contenido 4" descr="Una bandeja de plástico&#10;&#10;Descripción generada automáticamente con confianza media">
            <a:extLst>
              <a:ext uri="{FF2B5EF4-FFF2-40B4-BE49-F238E27FC236}">
                <a16:creationId xmlns:a16="http://schemas.microsoft.com/office/drawing/2014/main" id="{CCC7FE12-BE1B-467C-82B2-C5D9F92B7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 r="-2" b="4080"/>
          <a:stretch/>
        </p:blipFill>
        <p:spPr>
          <a:xfrm>
            <a:off x="5298822" y="492790"/>
            <a:ext cx="6084937" cy="57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1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interior, tabla, pequeño, cuarto&#10;&#10;Descripción generada automáticamente">
            <a:extLst>
              <a:ext uri="{FF2B5EF4-FFF2-40B4-BE49-F238E27FC236}">
                <a16:creationId xmlns:a16="http://schemas.microsoft.com/office/drawing/2014/main" id="{7051F0C6-1EBF-4CD6-B4E6-8EFFB21B2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b="44788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796D3-CC62-494D-ACE2-67D7F6E9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477079"/>
            <a:ext cx="8512448" cy="138437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Los </a:t>
            </a:r>
            <a:r>
              <a:rPr lang="en-US" dirty="0" err="1">
                <a:solidFill>
                  <a:srgbClr val="FFFFFF"/>
                </a:solidFill>
              </a:rPr>
              <a:t>envases</a:t>
            </a:r>
            <a:r>
              <a:rPr lang="en-US" dirty="0">
                <a:solidFill>
                  <a:srgbClr val="FFFFFF"/>
                </a:solidFill>
              </a:rPr>
              <a:t> son </a:t>
            </a:r>
            <a:r>
              <a:rPr lang="en-US" dirty="0" err="1">
                <a:solidFill>
                  <a:srgbClr val="FFFFFF"/>
                </a:solidFill>
              </a:rPr>
              <a:t>diversos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nuestros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jabones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tendrán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diferentes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formas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518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D68B093-D5D0-413E-B63F-4E732B9D0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FD85EDB-A655-47F6-9797-526FDAD0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6017" y="0"/>
            <a:ext cx="8105983" cy="6858000"/>
          </a:xfrm>
          <a:custGeom>
            <a:avLst/>
            <a:gdLst>
              <a:gd name="connsiteX0" fmla="*/ 7689736 w 8105983"/>
              <a:gd name="connsiteY0" fmla="*/ 0 h 6859495"/>
              <a:gd name="connsiteX1" fmla="*/ 7689736 w 8105983"/>
              <a:gd name="connsiteY1" fmla="*/ 1493 h 6859495"/>
              <a:gd name="connsiteX2" fmla="*/ 8105983 w 8105983"/>
              <a:gd name="connsiteY2" fmla="*/ 1493 h 6859495"/>
              <a:gd name="connsiteX3" fmla="*/ 8105983 w 8105983"/>
              <a:gd name="connsiteY3" fmla="*/ 6859493 h 6859495"/>
              <a:gd name="connsiteX4" fmla="*/ 5373465 w 8105983"/>
              <a:gd name="connsiteY4" fmla="*/ 6859493 h 6859495"/>
              <a:gd name="connsiteX5" fmla="*/ 5373465 w 8105983"/>
              <a:gd name="connsiteY5" fmla="*/ 6858001 h 6859495"/>
              <a:gd name="connsiteX6" fmla="*/ 5166344 w 8105983"/>
              <a:gd name="connsiteY6" fmla="*/ 6858001 h 6859495"/>
              <a:gd name="connsiteX7" fmla="*/ 2449331 w 8105983"/>
              <a:gd name="connsiteY7" fmla="*/ 6858000 h 6859495"/>
              <a:gd name="connsiteX8" fmla="*/ 2449331 w 8105983"/>
              <a:gd name="connsiteY8" fmla="*/ 6859495 h 6859495"/>
              <a:gd name="connsiteX9" fmla="*/ 2354405 w 8105983"/>
              <a:gd name="connsiteY9" fmla="*/ 6859494 h 6859495"/>
              <a:gd name="connsiteX10" fmla="*/ 2353703 w 8105983"/>
              <a:gd name="connsiteY10" fmla="*/ 6858000 h 6859495"/>
              <a:gd name="connsiteX11" fmla="*/ 21533 w 8105983"/>
              <a:gd name="connsiteY11" fmla="*/ 6858001 h 6859495"/>
              <a:gd name="connsiteX12" fmla="*/ 21938 w 8105983"/>
              <a:gd name="connsiteY12" fmla="*/ 6857273 h 6859495"/>
              <a:gd name="connsiteX13" fmla="*/ 10425 w 8105983"/>
              <a:gd name="connsiteY13" fmla="*/ 6786472 h 6859495"/>
              <a:gd name="connsiteX14" fmla="*/ 24082 w 8105983"/>
              <a:gd name="connsiteY14" fmla="*/ 6676417 h 6859495"/>
              <a:gd name="connsiteX15" fmla="*/ 41186 w 8105983"/>
              <a:gd name="connsiteY15" fmla="*/ 6567532 h 6859495"/>
              <a:gd name="connsiteX16" fmla="*/ 49113 w 8105983"/>
              <a:gd name="connsiteY16" fmla="*/ 6528146 h 6859495"/>
              <a:gd name="connsiteX17" fmla="*/ 79601 w 8105983"/>
              <a:gd name="connsiteY17" fmla="*/ 6406704 h 6859495"/>
              <a:gd name="connsiteX18" fmla="*/ 89619 w 8105983"/>
              <a:gd name="connsiteY18" fmla="*/ 6365063 h 6859495"/>
              <a:gd name="connsiteX19" fmla="*/ 81565 w 8105983"/>
              <a:gd name="connsiteY19" fmla="*/ 6322970 h 6859495"/>
              <a:gd name="connsiteX20" fmla="*/ 87590 w 8105983"/>
              <a:gd name="connsiteY20" fmla="*/ 6271466 h 6859495"/>
              <a:gd name="connsiteX21" fmla="*/ 90998 w 8105983"/>
              <a:gd name="connsiteY21" fmla="*/ 6240670 h 6859495"/>
              <a:gd name="connsiteX22" fmla="*/ 142003 w 8105983"/>
              <a:gd name="connsiteY22" fmla="*/ 6150690 h 6859495"/>
              <a:gd name="connsiteX23" fmla="*/ 191142 w 8105983"/>
              <a:gd name="connsiteY23" fmla="*/ 6019370 h 6859495"/>
              <a:gd name="connsiteX24" fmla="*/ 203857 w 8105983"/>
              <a:gd name="connsiteY24" fmla="*/ 5977204 h 6859495"/>
              <a:gd name="connsiteX25" fmla="*/ 200721 w 8105983"/>
              <a:gd name="connsiteY25" fmla="*/ 5970485 h 6859495"/>
              <a:gd name="connsiteX26" fmla="*/ 237721 w 8105983"/>
              <a:gd name="connsiteY26" fmla="*/ 5914555 h 6859495"/>
              <a:gd name="connsiteX27" fmla="*/ 291958 w 8105983"/>
              <a:gd name="connsiteY27" fmla="*/ 5757728 h 6859495"/>
              <a:gd name="connsiteX28" fmla="*/ 323648 w 8105983"/>
              <a:gd name="connsiteY28" fmla="*/ 5687000 h 6859495"/>
              <a:gd name="connsiteX29" fmla="*/ 400216 w 8105983"/>
              <a:gd name="connsiteY29" fmla="*/ 5592098 h 6859495"/>
              <a:gd name="connsiteX30" fmla="*/ 413110 w 8105983"/>
              <a:gd name="connsiteY30" fmla="*/ 5495375 h 6859495"/>
              <a:gd name="connsiteX31" fmla="*/ 445738 w 8105983"/>
              <a:gd name="connsiteY31" fmla="*/ 5468573 h 6859495"/>
              <a:gd name="connsiteX32" fmla="*/ 469689 w 8105983"/>
              <a:gd name="connsiteY32" fmla="*/ 5398568 h 6859495"/>
              <a:gd name="connsiteX33" fmla="*/ 602916 w 8105983"/>
              <a:gd name="connsiteY33" fmla="*/ 5204314 h 6859495"/>
              <a:gd name="connsiteX34" fmla="*/ 667649 w 8105983"/>
              <a:gd name="connsiteY34" fmla="*/ 5130598 h 6859495"/>
              <a:gd name="connsiteX35" fmla="*/ 685224 w 8105983"/>
              <a:gd name="connsiteY35" fmla="*/ 5118302 h 6859495"/>
              <a:gd name="connsiteX36" fmla="*/ 685398 w 8105983"/>
              <a:gd name="connsiteY36" fmla="*/ 5117506 h 6859495"/>
              <a:gd name="connsiteX37" fmla="*/ 696934 w 8105983"/>
              <a:gd name="connsiteY37" fmla="*/ 5056482 h 6859495"/>
              <a:gd name="connsiteX38" fmla="*/ 697786 w 8105983"/>
              <a:gd name="connsiteY38" fmla="*/ 5055609 h 6859495"/>
              <a:gd name="connsiteX39" fmla="*/ 695439 w 8105983"/>
              <a:gd name="connsiteY39" fmla="*/ 5052455 h 6859495"/>
              <a:gd name="connsiteX40" fmla="*/ 695662 w 8105983"/>
              <a:gd name="connsiteY40" fmla="*/ 5047634 h 6859495"/>
              <a:gd name="connsiteX41" fmla="*/ 701212 w 8105983"/>
              <a:gd name="connsiteY41" fmla="*/ 5036129 h 6859495"/>
              <a:gd name="connsiteX42" fmla="*/ 704115 w 8105983"/>
              <a:gd name="connsiteY42" fmla="*/ 5032077 h 6859495"/>
              <a:gd name="connsiteX43" fmla="*/ 706626 w 8105983"/>
              <a:gd name="connsiteY43" fmla="*/ 5025566 h 6859495"/>
              <a:gd name="connsiteX44" fmla="*/ 709289 w 8105983"/>
              <a:gd name="connsiteY44" fmla="*/ 5019386 h 6859495"/>
              <a:gd name="connsiteX45" fmla="*/ 717177 w 8105983"/>
              <a:gd name="connsiteY45" fmla="*/ 4943778 h 6859495"/>
              <a:gd name="connsiteX46" fmla="*/ 718039 w 8105983"/>
              <a:gd name="connsiteY46" fmla="*/ 4915194 h 6859495"/>
              <a:gd name="connsiteX47" fmla="*/ 734731 w 8105983"/>
              <a:gd name="connsiteY47" fmla="*/ 4888480 h 6859495"/>
              <a:gd name="connsiteX48" fmla="*/ 734858 w 8105983"/>
              <a:gd name="connsiteY48" fmla="*/ 4884230 h 6859495"/>
              <a:gd name="connsiteX49" fmla="*/ 765242 w 8105983"/>
              <a:gd name="connsiteY49" fmla="*/ 4843337 h 6859495"/>
              <a:gd name="connsiteX50" fmla="*/ 764907 w 8105983"/>
              <a:gd name="connsiteY50" fmla="*/ 4841380 h 6859495"/>
              <a:gd name="connsiteX51" fmla="*/ 774588 w 8105983"/>
              <a:gd name="connsiteY51" fmla="*/ 4831383 h 6859495"/>
              <a:gd name="connsiteX52" fmla="*/ 787687 w 8105983"/>
              <a:gd name="connsiteY52" fmla="*/ 4824678 h 6859495"/>
              <a:gd name="connsiteX53" fmla="*/ 839538 w 8105983"/>
              <a:gd name="connsiteY53" fmla="*/ 4722202 h 6859495"/>
              <a:gd name="connsiteX54" fmla="*/ 908734 w 8105983"/>
              <a:gd name="connsiteY54" fmla="*/ 4610766 h 6859495"/>
              <a:gd name="connsiteX55" fmla="*/ 933874 w 8105983"/>
              <a:gd name="connsiteY55" fmla="*/ 4571644 h 6859495"/>
              <a:gd name="connsiteX56" fmla="*/ 940384 w 8105983"/>
              <a:gd name="connsiteY56" fmla="*/ 4550327 h 6859495"/>
              <a:gd name="connsiteX57" fmla="*/ 945490 w 8105983"/>
              <a:gd name="connsiteY57" fmla="*/ 4508132 h 6859495"/>
              <a:gd name="connsiteX58" fmla="*/ 995564 w 8105983"/>
              <a:gd name="connsiteY58" fmla="*/ 4111814 h 6859495"/>
              <a:gd name="connsiteX59" fmla="*/ 1059978 w 8105983"/>
              <a:gd name="connsiteY59" fmla="*/ 3858695 h 6859495"/>
              <a:gd name="connsiteX60" fmla="*/ 1113287 w 8105983"/>
              <a:gd name="connsiteY60" fmla="*/ 3698731 h 6859495"/>
              <a:gd name="connsiteX61" fmla="*/ 1162154 w 8105983"/>
              <a:gd name="connsiteY61" fmla="*/ 3622191 h 6859495"/>
              <a:gd name="connsiteX62" fmla="*/ 1157502 w 8105983"/>
              <a:gd name="connsiteY62" fmla="*/ 3605043 h 6859495"/>
              <a:gd name="connsiteX63" fmla="*/ 1163757 w 8105983"/>
              <a:gd name="connsiteY63" fmla="*/ 3555558 h 6859495"/>
              <a:gd name="connsiteX64" fmla="*/ 1186836 w 8105983"/>
              <a:gd name="connsiteY64" fmla="*/ 3479179 h 6859495"/>
              <a:gd name="connsiteX65" fmla="*/ 1203307 w 8105983"/>
              <a:gd name="connsiteY65" fmla="*/ 3416790 h 6859495"/>
              <a:gd name="connsiteX66" fmla="*/ 1199752 w 8105983"/>
              <a:gd name="connsiteY66" fmla="*/ 3393327 h 6859495"/>
              <a:gd name="connsiteX67" fmla="*/ 1198722 w 8105983"/>
              <a:gd name="connsiteY67" fmla="*/ 3377737 h 6859495"/>
              <a:gd name="connsiteX68" fmla="*/ 1198780 w 8105983"/>
              <a:gd name="connsiteY68" fmla="*/ 3377461 h 6859495"/>
              <a:gd name="connsiteX69" fmla="*/ 1194354 w 8105983"/>
              <a:gd name="connsiteY69" fmla="*/ 3377280 h 6859495"/>
              <a:gd name="connsiteX70" fmla="*/ 1189360 w 8105983"/>
              <a:gd name="connsiteY70" fmla="*/ 3315693 h 6859495"/>
              <a:gd name="connsiteX71" fmla="*/ 1166211 w 8105983"/>
              <a:gd name="connsiteY71" fmla="*/ 3240146 h 6859495"/>
              <a:gd name="connsiteX72" fmla="*/ 1149312 w 8105983"/>
              <a:gd name="connsiteY72" fmla="*/ 3043376 h 6859495"/>
              <a:gd name="connsiteX73" fmla="*/ 1125208 w 8105983"/>
              <a:gd name="connsiteY73" fmla="*/ 2882483 h 6859495"/>
              <a:gd name="connsiteX74" fmla="*/ 1127944 w 8105983"/>
              <a:gd name="connsiteY74" fmla="*/ 2670237 h 6859495"/>
              <a:gd name="connsiteX75" fmla="*/ 1119924 w 8105983"/>
              <a:gd name="connsiteY75" fmla="*/ 2602631 h 6859495"/>
              <a:gd name="connsiteX76" fmla="*/ 1112874 w 8105983"/>
              <a:gd name="connsiteY76" fmla="*/ 2531434 h 6859495"/>
              <a:gd name="connsiteX77" fmla="*/ 1115570 w 8105983"/>
              <a:gd name="connsiteY77" fmla="*/ 2412853 h 6859495"/>
              <a:gd name="connsiteX78" fmla="*/ 1095739 w 8105983"/>
              <a:gd name="connsiteY78" fmla="*/ 2322219 h 6859495"/>
              <a:gd name="connsiteX79" fmla="*/ 1058974 w 8105983"/>
              <a:gd name="connsiteY79" fmla="*/ 2272597 h 6859495"/>
              <a:gd name="connsiteX80" fmla="*/ 1058829 w 8105983"/>
              <a:gd name="connsiteY80" fmla="*/ 2252454 h 6859495"/>
              <a:gd name="connsiteX81" fmla="*/ 1058571 w 8105983"/>
              <a:gd name="connsiteY81" fmla="*/ 2194785 h 6859495"/>
              <a:gd name="connsiteX82" fmla="*/ 1031750 w 8105983"/>
              <a:gd name="connsiteY82" fmla="*/ 2141533 h 6859495"/>
              <a:gd name="connsiteX83" fmla="*/ 1035836 w 8105983"/>
              <a:gd name="connsiteY83" fmla="*/ 2120254 h 6859495"/>
              <a:gd name="connsiteX84" fmla="*/ 1056819 w 8105983"/>
              <a:gd name="connsiteY84" fmla="*/ 2046133 h 6859495"/>
              <a:gd name="connsiteX85" fmla="*/ 1063017 w 8105983"/>
              <a:gd name="connsiteY85" fmla="*/ 1958672 h 6859495"/>
              <a:gd name="connsiteX86" fmla="*/ 1066964 w 8105983"/>
              <a:gd name="connsiteY86" fmla="*/ 1906337 h 6859495"/>
              <a:gd name="connsiteX87" fmla="*/ 1059378 w 8105983"/>
              <a:gd name="connsiteY87" fmla="*/ 1768900 h 6859495"/>
              <a:gd name="connsiteX88" fmla="*/ 1012687 w 8105983"/>
              <a:gd name="connsiteY88" fmla="*/ 1610747 h 6859495"/>
              <a:gd name="connsiteX89" fmla="*/ 998115 w 8105983"/>
              <a:gd name="connsiteY89" fmla="*/ 1475632 h 6859495"/>
              <a:gd name="connsiteX90" fmla="*/ 1003731 w 8105983"/>
              <a:gd name="connsiteY90" fmla="*/ 1463426 h 6859495"/>
              <a:gd name="connsiteX91" fmla="*/ 993625 w 8105983"/>
              <a:gd name="connsiteY91" fmla="*/ 1428326 h 6859495"/>
              <a:gd name="connsiteX92" fmla="*/ 1011601 w 8105983"/>
              <a:gd name="connsiteY92" fmla="*/ 1343084 h 6859495"/>
              <a:gd name="connsiteX93" fmla="*/ 1006910 w 8105983"/>
              <a:gd name="connsiteY93" fmla="*/ 1273735 h 6859495"/>
              <a:gd name="connsiteX94" fmla="*/ 1008435 w 8105983"/>
              <a:gd name="connsiteY94" fmla="*/ 1220887 h 6859495"/>
              <a:gd name="connsiteX95" fmla="*/ 991805 w 8105983"/>
              <a:gd name="connsiteY95" fmla="*/ 1139523 h 6859495"/>
              <a:gd name="connsiteX96" fmla="*/ 954228 w 8105983"/>
              <a:gd name="connsiteY96" fmla="*/ 1040583 h 6859495"/>
              <a:gd name="connsiteX97" fmla="*/ 957451 w 8105983"/>
              <a:gd name="connsiteY97" fmla="*/ 932288 h 6859495"/>
              <a:gd name="connsiteX98" fmla="*/ 954870 w 8105983"/>
              <a:gd name="connsiteY98" fmla="*/ 872943 h 6859495"/>
              <a:gd name="connsiteX99" fmla="*/ 957858 w 8105983"/>
              <a:gd name="connsiteY99" fmla="*/ 828234 h 6859495"/>
              <a:gd name="connsiteX100" fmla="*/ 1012496 w 8105983"/>
              <a:gd name="connsiteY100" fmla="*/ 728135 h 6859495"/>
              <a:gd name="connsiteX101" fmla="*/ 992717 w 8105983"/>
              <a:gd name="connsiteY101" fmla="*/ 677601 h 6859495"/>
              <a:gd name="connsiteX102" fmla="*/ 1024271 w 8105983"/>
              <a:gd name="connsiteY102" fmla="*/ 630581 h 6859495"/>
              <a:gd name="connsiteX103" fmla="*/ 1021623 w 8105983"/>
              <a:gd name="connsiteY103" fmla="*/ 571216 h 6859495"/>
              <a:gd name="connsiteX104" fmla="*/ 994039 w 8105983"/>
              <a:gd name="connsiteY104" fmla="*/ 528687 h 6859495"/>
              <a:gd name="connsiteX105" fmla="*/ 961351 w 8105983"/>
              <a:gd name="connsiteY105" fmla="*/ 475543 h 6859495"/>
              <a:gd name="connsiteX106" fmla="*/ 948041 w 8105983"/>
              <a:gd name="connsiteY106" fmla="*/ 410141 h 6859495"/>
              <a:gd name="connsiteX107" fmla="*/ 938548 w 8105983"/>
              <a:gd name="connsiteY107" fmla="*/ 375010 h 6859495"/>
              <a:gd name="connsiteX108" fmla="*/ 933892 w 8105983"/>
              <a:gd name="connsiteY108" fmla="*/ 347739 h 6859495"/>
              <a:gd name="connsiteX109" fmla="*/ 947764 w 8105983"/>
              <a:gd name="connsiteY109" fmla="*/ 278858 h 6859495"/>
              <a:gd name="connsiteX110" fmla="*/ 942988 w 8105983"/>
              <a:gd name="connsiteY110" fmla="*/ 188963 h 6859495"/>
              <a:gd name="connsiteX111" fmla="*/ 960301 w 8105983"/>
              <a:gd name="connsiteY111" fmla="*/ 73372 h 6859495"/>
              <a:gd name="connsiteX112" fmla="*/ 936515 w 8105983"/>
              <a:gd name="connsiteY112" fmla="*/ 2989 h 6859495"/>
              <a:gd name="connsiteX113" fmla="*/ 1824002 w 8105983"/>
              <a:gd name="connsiteY113" fmla="*/ 2989 h 6859495"/>
              <a:gd name="connsiteX114" fmla="*/ 6813469 w 8105983"/>
              <a:gd name="connsiteY114" fmla="*/ 1 h 6859495"/>
              <a:gd name="connsiteX0" fmla="*/ 7689736 w 8105983"/>
              <a:gd name="connsiteY0" fmla="*/ 0 h 6859495"/>
              <a:gd name="connsiteX1" fmla="*/ 7689736 w 8105983"/>
              <a:gd name="connsiteY1" fmla="*/ 1493 h 6859495"/>
              <a:gd name="connsiteX2" fmla="*/ 8105983 w 8105983"/>
              <a:gd name="connsiteY2" fmla="*/ 1493 h 6859495"/>
              <a:gd name="connsiteX3" fmla="*/ 8105983 w 8105983"/>
              <a:gd name="connsiteY3" fmla="*/ 6859493 h 6859495"/>
              <a:gd name="connsiteX4" fmla="*/ 5373465 w 8105983"/>
              <a:gd name="connsiteY4" fmla="*/ 6859493 h 6859495"/>
              <a:gd name="connsiteX5" fmla="*/ 5373465 w 8105983"/>
              <a:gd name="connsiteY5" fmla="*/ 6858001 h 6859495"/>
              <a:gd name="connsiteX6" fmla="*/ 5166344 w 8105983"/>
              <a:gd name="connsiteY6" fmla="*/ 6858001 h 6859495"/>
              <a:gd name="connsiteX7" fmla="*/ 2449331 w 8105983"/>
              <a:gd name="connsiteY7" fmla="*/ 6858000 h 6859495"/>
              <a:gd name="connsiteX8" fmla="*/ 2449331 w 8105983"/>
              <a:gd name="connsiteY8" fmla="*/ 6859495 h 6859495"/>
              <a:gd name="connsiteX9" fmla="*/ 2354405 w 8105983"/>
              <a:gd name="connsiteY9" fmla="*/ 6859494 h 6859495"/>
              <a:gd name="connsiteX10" fmla="*/ 2353703 w 8105983"/>
              <a:gd name="connsiteY10" fmla="*/ 6858000 h 6859495"/>
              <a:gd name="connsiteX11" fmla="*/ 21533 w 8105983"/>
              <a:gd name="connsiteY11" fmla="*/ 6858001 h 6859495"/>
              <a:gd name="connsiteX12" fmla="*/ 21938 w 8105983"/>
              <a:gd name="connsiteY12" fmla="*/ 6857273 h 6859495"/>
              <a:gd name="connsiteX13" fmla="*/ 10425 w 8105983"/>
              <a:gd name="connsiteY13" fmla="*/ 6786472 h 6859495"/>
              <a:gd name="connsiteX14" fmla="*/ 24082 w 8105983"/>
              <a:gd name="connsiteY14" fmla="*/ 6676417 h 6859495"/>
              <a:gd name="connsiteX15" fmla="*/ 41186 w 8105983"/>
              <a:gd name="connsiteY15" fmla="*/ 6567532 h 6859495"/>
              <a:gd name="connsiteX16" fmla="*/ 49113 w 8105983"/>
              <a:gd name="connsiteY16" fmla="*/ 6528146 h 6859495"/>
              <a:gd name="connsiteX17" fmla="*/ 79601 w 8105983"/>
              <a:gd name="connsiteY17" fmla="*/ 6406704 h 6859495"/>
              <a:gd name="connsiteX18" fmla="*/ 89619 w 8105983"/>
              <a:gd name="connsiteY18" fmla="*/ 6365063 h 6859495"/>
              <a:gd name="connsiteX19" fmla="*/ 81565 w 8105983"/>
              <a:gd name="connsiteY19" fmla="*/ 6322970 h 6859495"/>
              <a:gd name="connsiteX20" fmla="*/ 87590 w 8105983"/>
              <a:gd name="connsiteY20" fmla="*/ 6271466 h 6859495"/>
              <a:gd name="connsiteX21" fmla="*/ 90998 w 8105983"/>
              <a:gd name="connsiteY21" fmla="*/ 6240670 h 6859495"/>
              <a:gd name="connsiteX22" fmla="*/ 142003 w 8105983"/>
              <a:gd name="connsiteY22" fmla="*/ 6150690 h 6859495"/>
              <a:gd name="connsiteX23" fmla="*/ 191142 w 8105983"/>
              <a:gd name="connsiteY23" fmla="*/ 6019370 h 6859495"/>
              <a:gd name="connsiteX24" fmla="*/ 203857 w 8105983"/>
              <a:gd name="connsiteY24" fmla="*/ 5977204 h 6859495"/>
              <a:gd name="connsiteX25" fmla="*/ 200721 w 8105983"/>
              <a:gd name="connsiteY25" fmla="*/ 5970485 h 6859495"/>
              <a:gd name="connsiteX26" fmla="*/ 237721 w 8105983"/>
              <a:gd name="connsiteY26" fmla="*/ 5914555 h 6859495"/>
              <a:gd name="connsiteX27" fmla="*/ 291958 w 8105983"/>
              <a:gd name="connsiteY27" fmla="*/ 5757728 h 6859495"/>
              <a:gd name="connsiteX28" fmla="*/ 323648 w 8105983"/>
              <a:gd name="connsiteY28" fmla="*/ 5687000 h 6859495"/>
              <a:gd name="connsiteX29" fmla="*/ 400216 w 8105983"/>
              <a:gd name="connsiteY29" fmla="*/ 5592098 h 6859495"/>
              <a:gd name="connsiteX30" fmla="*/ 413110 w 8105983"/>
              <a:gd name="connsiteY30" fmla="*/ 5495375 h 6859495"/>
              <a:gd name="connsiteX31" fmla="*/ 445738 w 8105983"/>
              <a:gd name="connsiteY31" fmla="*/ 5468573 h 6859495"/>
              <a:gd name="connsiteX32" fmla="*/ 469689 w 8105983"/>
              <a:gd name="connsiteY32" fmla="*/ 5398568 h 6859495"/>
              <a:gd name="connsiteX33" fmla="*/ 602916 w 8105983"/>
              <a:gd name="connsiteY33" fmla="*/ 5204314 h 6859495"/>
              <a:gd name="connsiteX34" fmla="*/ 667649 w 8105983"/>
              <a:gd name="connsiteY34" fmla="*/ 5130598 h 6859495"/>
              <a:gd name="connsiteX35" fmla="*/ 685224 w 8105983"/>
              <a:gd name="connsiteY35" fmla="*/ 5118302 h 6859495"/>
              <a:gd name="connsiteX36" fmla="*/ 685398 w 8105983"/>
              <a:gd name="connsiteY36" fmla="*/ 5117506 h 6859495"/>
              <a:gd name="connsiteX37" fmla="*/ 696934 w 8105983"/>
              <a:gd name="connsiteY37" fmla="*/ 5056482 h 6859495"/>
              <a:gd name="connsiteX38" fmla="*/ 697786 w 8105983"/>
              <a:gd name="connsiteY38" fmla="*/ 5055609 h 6859495"/>
              <a:gd name="connsiteX39" fmla="*/ 695439 w 8105983"/>
              <a:gd name="connsiteY39" fmla="*/ 5052455 h 6859495"/>
              <a:gd name="connsiteX40" fmla="*/ 695662 w 8105983"/>
              <a:gd name="connsiteY40" fmla="*/ 5047634 h 6859495"/>
              <a:gd name="connsiteX41" fmla="*/ 701212 w 8105983"/>
              <a:gd name="connsiteY41" fmla="*/ 5036129 h 6859495"/>
              <a:gd name="connsiteX42" fmla="*/ 704115 w 8105983"/>
              <a:gd name="connsiteY42" fmla="*/ 5032077 h 6859495"/>
              <a:gd name="connsiteX43" fmla="*/ 706626 w 8105983"/>
              <a:gd name="connsiteY43" fmla="*/ 5025566 h 6859495"/>
              <a:gd name="connsiteX44" fmla="*/ 709289 w 8105983"/>
              <a:gd name="connsiteY44" fmla="*/ 5019386 h 6859495"/>
              <a:gd name="connsiteX45" fmla="*/ 717177 w 8105983"/>
              <a:gd name="connsiteY45" fmla="*/ 4943778 h 6859495"/>
              <a:gd name="connsiteX46" fmla="*/ 718039 w 8105983"/>
              <a:gd name="connsiteY46" fmla="*/ 4915194 h 6859495"/>
              <a:gd name="connsiteX47" fmla="*/ 734731 w 8105983"/>
              <a:gd name="connsiteY47" fmla="*/ 4888480 h 6859495"/>
              <a:gd name="connsiteX48" fmla="*/ 734858 w 8105983"/>
              <a:gd name="connsiteY48" fmla="*/ 4884230 h 6859495"/>
              <a:gd name="connsiteX49" fmla="*/ 765242 w 8105983"/>
              <a:gd name="connsiteY49" fmla="*/ 4843337 h 6859495"/>
              <a:gd name="connsiteX50" fmla="*/ 764907 w 8105983"/>
              <a:gd name="connsiteY50" fmla="*/ 4841380 h 6859495"/>
              <a:gd name="connsiteX51" fmla="*/ 774588 w 8105983"/>
              <a:gd name="connsiteY51" fmla="*/ 4831383 h 6859495"/>
              <a:gd name="connsiteX52" fmla="*/ 787687 w 8105983"/>
              <a:gd name="connsiteY52" fmla="*/ 4824678 h 6859495"/>
              <a:gd name="connsiteX53" fmla="*/ 839538 w 8105983"/>
              <a:gd name="connsiteY53" fmla="*/ 4722202 h 6859495"/>
              <a:gd name="connsiteX54" fmla="*/ 908734 w 8105983"/>
              <a:gd name="connsiteY54" fmla="*/ 4610766 h 6859495"/>
              <a:gd name="connsiteX55" fmla="*/ 933874 w 8105983"/>
              <a:gd name="connsiteY55" fmla="*/ 4571644 h 6859495"/>
              <a:gd name="connsiteX56" fmla="*/ 940384 w 8105983"/>
              <a:gd name="connsiteY56" fmla="*/ 4550327 h 6859495"/>
              <a:gd name="connsiteX57" fmla="*/ 945490 w 8105983"/>
              <a:gd name="connsiteY57" fmla="*/ 4508132 h 6859495"/>
              <a:gd name="connsiteX58" fmla="*/ 995564 w 8105983"/>
              <a:gd name="connsiteY58" fmla="*/ 4111814 h 6859495"/>
              <a:gd name="connsiteX59" fmla="*/ 1059978 w 8105983"/>
              <a:gd name="connsiteY59" fmla="*/ 3858695 h 6859495"/>
              <a:gd name="connsiteX60" fmla="*/ 1113287 w 8105983"/>
              <a:gd name="connsiteY60" fmla="*/ 3698731 h 6859495"/>
              <a:gd name="connsiteX61" fmla="*/ 1162154 w 8105983"/>
              <a:gd name="connsiteY61" fmla="*/ 3622191 h 6859495"/>
              <a:gd name="connsiteX62" fmla="*/ 1157502 w 8105983"/>
              <a:gd name="connsiteY62" fmla="*/ 3605043 h 6859495"/>
              <a:gd name="connsiteX63" fmla="*/ 1163757 w 8105983"/>
              <a:gd name="connsiteY63" fmla="*/ 3555558 h 6859495"/>
              <a:gd name="connsiteX64" fmla="*/ 1186836 w 8105983"/>
              <a:gd name="connsiteY64" fmla="*/ 3479179 h 6859495"/>
              <a:gd name="connsiteX65" fmla="*/ 1203307 w 8105983"/>
              <a:gd name="connsiteY65" fmla="*/ 3416790 h 6859495"/>
              <a:gd name="connsiteX66" fmla="*/ 1199752 w 8105983"/>
              <a:gd name="connsiteY66" fmla="*/ 3393327 h 6859495"/>
              <a:gd name="connsiteX67" fmla="*/ 1198722 w 8105983"/>
              <a:gd name="connsiteY67" fmla="*/ 3377737 h 6859495"/>
              <a:gd name="connsiteX68" fmla="*/ 1198780 w 8105983"/>
              <a:gd name="connsiteY68" fmla="*/ 3377461 h 6859495"/>
              <a:gd name="connsiteX69" fmla="*/ 1194354 w 8105983"/>
              <a:gd name="connsiteY69" fmla="*/ 3377280 h 6859495"/>
              <a:gd name="connsiteX70" fmla="*/ 1189360 w 8105983"/>
              <a:gd name="connsiteY70" fmla="*/ 3315693 h 6859495"/>
              <a:gd name="connsiteX71" fmla="*/ 1166211 w 8105983"/>
              <a:gd name="connsiteY71" fmla="*/ 3240146 h 6859495"/>
              <a:gd name="connsiteX72" fmla="*/ 1149312 w 8105983"/>
              <a:gd name="connsiteY72" fmla="*/ 3043376 h 6859495"/>
              <a:gd name="connsiteX73" fmla="*/ 1125208 w 8105983"/>
              <a:gd name="connsiteY73" fmla="*/ 2882483 h 6859495"/>
              <a:gd name="connsiteX74" fmla="*/ 1127944 w 8105983"/>
              <a:gd name="connsiteY74" fmla="*/ 2670237 h 6859495"/>
              <a:gd name="connsiteX75" fmla="*/ 1119924 w 8105983"/>
              <a:gd name="connsiteY75" fmla="*/ 2602631 h 6859495"/>
              <a:gd name="connsiteX76" fmla="*/ 1112874 w 8105983"/>
              <a:gd name="connsiteY76" fmla="*/ 2531434 h 6859495"/>
              <a:gd name="connsiteX77" fmla="*/ 1115570 w 8105983"/>
              <a:gd name="connsiteY77" fmla="*/ 2412853 h 6859495"/>
              <a:gd name="connsiteX78" fmla="*/ 1095739 w 8105983"/>
              <a:gd name="connsiteY78" fmla="*/ 2322219 h 6859495"/>
              <a:gd name="connsiteX79" fmla="*/ 1058974 w 8105983"/>
              <a:gd name="connsiteY79" fmla="*/ 2272597 h 6859495"/>
              <a:gd name="connsiteX80" fmla="*/ 1058829 w 8105983"/>
              <a:gd name="connsiteY80" fmla="*/ 2252454 h 6859495"/>
              <a:gd name="connsiteX81" fmla="*/ 1058571 w 8105983"/>
              <a:gd name="connsiteY81" fmla="*/ 2194785 h 6859495"/>
              <a:gd name="connsiteX82" fmla="*/ 1031750 w 8105983"/>
              <a:gd name="connsiteY82" fmla="*/ 2141533 h 6859495"/>
              <a:gd name="connsiteX83" fmla="*/ 1035836 w 8105983"/>
              <a:gd name="connsiteY83" fmla="*/ 2120254 h 6859495"/>
              <a:gd name="connsiteX84" fmla="*/ 1056819 w 8105983"/>
              <a:gd name="connsiteY84" fmla="*/ 2046133 h 6859495"/>
              <a:gd name="connsiteX85" fmla="*/ 1063017 w 8105983"/>
              <a:gd name="connsiteY85" fmla="*/ 1958672 h 6859495"/>
              <a:gd name="connsiteX86" fmla="*/ 1066964 w 8105983"/>
              <a:gd name="connsiteY86" fmla="*/ 1906337 h 6859495"/>
              <a:gd name="connsiteX87" fmla="*/ 1059378 w 8105983"/>
              <a:gd name="connsiteY87" fmla="*/ 1768900 h 6859495"/>
              <a:gd name="connsiteX88" fmla="*/ 1012687 w 8105983"/>
              <a:gd name="connsiteY88" fmla="*/ 1610747 h 6859495"/>
              <a:gd name="connsiteX89" fmla="*/ 998115 w 8105983"/>
              <a:gd name="connsiteY89" fmla="*/ 1475632 h 6859495"/>
              <a:gd name="connsiteX90" fmla="*/ 1003731 w 8105983"/>
              <a:gd name="connsiteY90" fmla="*/ 1463426 h 6859495"/>
              <a:gd name="connsiteX91" fmla="*/ 993625 w 8105983"/>
              <a:gd name="connsiteY91" fmla="*/ 1428326 h 6859495"/>
              <a:gd name="connsiteX92" fmla="*/ 1011601 w 8105983"/>
              <a:gd name="connsiteY92" fmla="*/ 1343084 h 6859495"/>
              <a:gd name="connsiteX93" fmla="*/ 1006910 w 8105983"/>
              <a:gd name="connsiteY93" fmla="*/ 1273735 h 6859495"/>
              <a:gd name="connsiteX94" fmla="*/ 1008435 w 8105983"/>
              <a:gd name="connsiteY94" fmla="*/ 1220887 h 6859495"/>
              <a:gd name="connsiteX95" fmla="*/ 991805 w 8105983"/>
              <a:gd name="connsiteY95" fmla="*/ 1139523 h 6859495"/>
              <a:gd name="connsiteX96" fmla="*/ 954228 w 8105983"/>
              <a:gd name="connsiteY96" fmla="*/ 1040583 h 6859495"/>
              <a:gd name="connsiteX97" fmla="*/ 957451 w 8105983"/>
              <a:gd name="connsiteY97" fmla="*/ 932288 h 6859495"/>
              <a:gd name="connsiteX98" fmla="*/ 954870 w 8105983"/>
              <a:gd name="connsiteY98" fmla="*/ 872943 h 6859495"/>
              <a:gd name="connsiteX99" fmla="*/ 957858 w 8105983"/>
              <a:gd name="connsiteY99" fmla="*/ 828234 h 6859495"/>
              <a:gd name="connsiteX100" fmla="*/ 1012496 w 8105983"/>
              <a:gd name="connsiteY100" fmla="*/ 728135 h 6859495"/>
              <a:gd name="connsiteX101" fmla="*/ 992717 w 8105983"/>
              <a:gd name="connsiteY101" fmla="*/ 677601 h 6859495"/>
              <a:gd name="connsiteX102" fmla="*/ 1024271 w 8105983"/>
              <a:gd name="connsiteY102" fmla="*/ 630581 h 6859495"/>
              <a:gd name="connsiteX103" fmla="*/ 1021623 w 8105983"/>
              <a:gd name="connsiteY103" fmla="*/ 571216 h 6859495"/>
              <a:gd name="connsiteX104" fmla="*/ 994039 w 8105983"/>
              <a:gd name="connsiteY104" fmla="*/ 528687 h 6859495"/>
              <a:gd name="connsiteX105" fmla="*/ 961351 w 8105983"/>
              <a:gd name="connsiteY105" fmla="*/ 475543 h 6859495"/>
              <a:gd name="connsiteX106" fmla="*/ 948041 w 8105983"/>
              <a:gd name="connsiteY106" fmla="*/ 410141 h 6859495"/>
              <a:gd name="connsiteX107" fmla="*/ 938548 w 8105983"/>
              <a:gd name="connsiteY107" fmla="*/ 375010 h 6859495"/>
              <a:gd name="connsiteX108" fmla="*/ 933892 w 8105983"/>
              <a:gd name="connsiteY108" fmla="*/ 347739 h 6859495"/>
              <a:gd name="connsiteX109" fmla="*/ 947764 w 8105983"/>
              <a:gd name="connsiteY109" fmla="*/ 278858 h 6859495"/>
              <a:gd name="connsiteX110" fmla="*/ 942988 w 8105983"/>
              <a:gd name="connsiteY110" fmla="*/ 188963 h 6859495"/>
              <a:gd name="connsiteX111" fmla="*/ 960301 w 8105983"/>
              <a:gd name="connsiteY111" fmla="*/ 73372 h 6859495"/>
              <a:gd name="connsiteX112" fmla="*/ 936515 w 8105983"/>
              <a:gd name="connsiteY112" fmla="*/ 2989 h 6859495"/>
              <a:gd name="connsiteX113" fmla="*/ 1824002 w 8105983"/>
              <a:gd name="connsiteY113" fmla="*/ 2989 h 6859495"/>
              <a:gd name="connsiteX114" fmla="*/ 7689736 w 8105983"/>
              <a:gd name="connsiteY114" fmla="*/ 0 h 6859495"/>
              <a:gd name="connsiteX0" fmla="*/ 1824002 w 8105983"/>
              <a:gd name="connsiteY0" fmla="*/ 1496 h 6858002"/>
              <a:gd name="connsiteX1" fmla="*/ 7689736 w 8105983"/>
              <a:gd name="connsiteY1" fmla="*/ 0 h 6858002"/>
              <a:gd name="connsiteX2" fmla="*/ 8105983 w 8105983"/>
              <a:gd name="connsiteY2" fmla="*/ 0 h 6858002"/>
              <a:gd name="connsiteX3" fmla="*/ 8105983 w 8105983"/>
              <a:gd name="connsiteY3" fmla="*/ 6858000 h 6858002"/>
              <a:gd name="connsiteX4" fmla="*/ 5373465 w 8105983"/>
              <a:gd name="connsiteY4" fmla="*/ 6858000 h 6858002"/>
              <a:gd name="connsiteX5" fmla="*/ 5373465 w 8105983"/>
              <a:gd name="connsiteY5" fmla="*/ 6856508 h 6858002"/>
              <a:gd name="connsiteX6" fmla="*/ 5166344 w 8105983"/>
              <a:gd name="connsiteY6" fmla="*/ 6856508 h 6858002"/>
              <a:gd name="connsiteX7" fmla="*/ 2449331 w 8105983"/>
              <a:gd name="connsiteY7" fmla="*/ 6856507 h 6858002"/>
              <a:gd name="connsiteX8" fmla="*/ 2449331 w 8105983"/>
              <a:gd name="connsiteY8" fmla="*/ 6858002 h 6858002"/>
              <a:gd name="connsiteX9" fmla="*/ 2354405 w 8105983"/>
              <a:gd name="connsiteY9" fmla="*/ 6858001 h 6858002"/>
              <a:gd name="connsiteX10" fmla="*/ 2353703 w 8105983"/>
              <a:gd name="connsiteY10" fmla="*/ 6856507 h 6858002"/>
              <a:gd name="connsiteX11" fmla="*/ 21533 w 8105983"/>
              <a:gd name="connsiteY11" fmla="*/ 6856508 h 6858002"/>
              <a:gd name="connsiteX12" fmla="*/ 21938 w 8105983"/>
              <a:gd name="connsiteY12" fmla="*/ 6855780 h 6858002"/>
              <a:gd name="connsiteX13" fmla="*/ 10425 w 8105983"/>
              <a:gd name="connsiteY13" fmla="*/ 6784979 h 6858002"/>
              <a:gd name="connsiteX14" fmla="*/ 24082 w 8105983"/>
              <a:gd name="connsiteY14" fmla="*/ 6674924 h 6858002"/>
              <a:gd name="connsiteX15" fmla="*/ 41186 w 8105983"/>
              <a:gd name="connsiteY15" fmla="*/ 6566039 h 6858002"/>
              <a:gd name="connsiteX16" fmla="*/ 49113 w 8105983"/>
              <a:gd name="connsiteY16" fmla="*/ 6526653 h 6858002"/>
              <a:gd name="connsiteX17" fmla="*/ 79601 w 8105983"/>
              <a:gd name="connsiteY17" fmla="*/ 6405211 h 6858002"/>
              <a:gd name="connsiteX18" fmla="*/ 89619 w 8105983"/>
              <a:gd name="connsiteY18" fmla="*/ 6363570 h 6858002"/>
              <a:gd name="connsiteX19" fmla="*/ 81565 w 8105983"/>
              <a:gd name="connsiteY19" fmla="*/ 6321477 h 6858002"/>
              <a:gd name="connsiteX20" fmla="*/ 87590 w 8105983"/>
              <a:gd name="connsiteY20" fmla="*/ 6269973 h 6858002"/>
              <a:gd name="connsiteX21" fmla="*/ 90998 w 8105983"/>
              <a:gd name="connsiteY21" fmla="*/ 6239177 h 6858002"/>
              <a:gd name="connsiteX22" fmla="*/ 142003 w 8105983"/>
              <a:gd name="connsiteY22" fmla="*/ 6149197 h 6858002"/>
              <a:gd name="connsiteX23" fmla="*/ 191142 w 8105983"/>
              <a:gd name="connsiteY23" fmla="*/ 6017877 h 6858002"/>
              <a:gd name="connsiteX24" fmla="*/ 203857 w 8105983"/>
              <a:gd name="connsiteY24" fmla="*/ 5975711 h 6858002"/>
              <a:gd name="connsiteX25" fmla="*/ 200721 w 8105983"/>
              <a:gd name="connsiteY25" fmla="*/ 5968992 h 6858002"/>
              <a:gd name="connsiteX26" fmla="*/ 237721 w 8105983"/>
              <a:gd name="connsiteY26" fmla="*/ 5913062 h 6858002"/>
              <a:gd name="connsiteX27" fmla="*/ 291958 w 8105983"/>
              <a:gd name="connsiteY27" fmla="*/ 5756235 h 6858002"/>
              <a:gd name="connsiteX28" fmla="*/ 323648 w 8105983"/>
              <a:gd name="connsiteY28" fmla="*/ 5685507 h 6858002"/>
              <a:gd name="connsiteX29" fmla="*/ 400216 w 8105983"/>
              <a:gd name="connsiteY29" fmla="*/ 5590605 h 6858002"/>
              <a:gd name="connsiteX30" fmla="*/ 413110 w 8105983"/>
              <a:gd name="connsiteY30" fmla="*/ 5493882 h 6858002"/>
              <a:gd name="connsiteX31" fmla="*/ 445738 w 8105983"/>
              <a:gd name="connsiteY31" fmla="*/ 5467080 h 6858002"/>
              <a:gd name="connsiteX32" fmla="*/ 469689 w 8105983"/>
              <a:gd name="connsiteY32" fmla="*/ 5397075 h 6858002"/>
              <a:gd name="connsiteX33" fmla="*/ 602916 w 8105983"/>
              <a:gd name="connsiteY33" fmla="*/ 5202821 h 6858002"/>
              <a:gd name="connsiteX34" fmla="*/ 667649 w 8105983"/>
              <a:gd name="connsiteY34" fmla="*/ 5129105 h 6858002"/>
              <a:gd name="connsiteX35" fmla="*/ 685224 w 8105983"/>
              <a:gd name="connsiteY35" fmla="*/ 5116809 h 6858002"/>
              <a:gd name="connsiteX36" fmla="*/ 685398 w 8105983"/>
              <a:gd name="connsiteY36" fmla="*/ 5116013 h 6858002"/>
              <a:gd name="connsiteX37" fmla="*/ 696934 w 8105983"/>
              <a:gd name="connsiteY37" fmla="*/ 5054989 h 6858002"/>
              <a:gd name="connsiteX38" fmla="*/ 697786 w 8105983"/>
              <a:gd name="connsiteY38" fmla="*/ 5054116 h 6858002"/>
              <a:gd name="connsiteX39" fmla="*/ 695439 w 8105983"/>
              <a:gd name="connsiteY39" fmla="*/ 5050962 h 6858002"/>
              <a:gd name="connsiteX40" fmla="*/ 695662 w 8105983"/>
              <a:gd name="connsiteY40" fmla="*/ 5046141 h 6858002"/>
              <a:gd name="connsiteX41" fmla="*/ 701212 w 8105983"/>
              <a:gd name="connsiteY41" fmla="*/ 5034636 h 6858002"/>
              <a:gd name="connsiteX42" fmla="*/ 704115 w 8105983"/>
              <a:gd name="connsiteY42" fmla="*/ 5030584 h 6858002"/>
              <a:gd name="connsiteX43" fmla="*/ 706626 w 8105983"/>
              <a:gd name="connsiteY43" fmla="*/ 5024073 h 6858002"/>
              <a:gd name="connsiteX44" fmla="*/ 709289 w 8105983"/>
              <a:gd name="connsiteY44" fmla="*/ 5017893 h 6858002"/>
              <a:gd name="connsiteX45" fmla="*/ 717177 w 8105983"/>
              <a:gd name="connsiteY45" fmla="*/ 4942285 h 6858002"/>
              <a:gd name="connsiteX46" fmla="*/ 718039 w 8105983"/>
              <a:gd name="connsiteY46" fmla="*/ 4913701 h 6858002"/>
              <a:gd name="connsiteX47" fmla="*/ 734731 w 8105983"/>
              <a:gd name="connsiteY47" fmla="*/ 4886987 h 6858002"/>
              <a:gd name="connsiteX48" fmla="*/ 734858 w 8105983"/>
              <a:gd name="connsiteY48" fmla="*/ 4882737 h 6858002"/>
              <a:gd name="connsiteX49" fmla="*/ 765242 w 8105983"/>
              <a:gd name="connsiteY49" fmla="*/ 4841844 h 6858002"/>
              <a:gd name="connsiteX50" fmla="*/ 764907 w 8105983"/>
              <a:gd name="connsiteY50" fmla="*/ 4839887 h 6858002"/>
              <a:gd name="connsiteX51" fmla="*/ 774588 w 8105983"/>
              <a:gd name="connsiteY51" fmla="*/ 4829890 h 6858002"/>
              <a:gd name="connsiteX52" fmla="*/ 787687 w 8105983"/>
              <a:gd name="connsiteY52" fmla="*/ 4823185 h 6858002"/>
              <a:gd name="connsiteX53" fmla="*/ 839538 w 8105983"/>
              <a:gd name="connsiteY53" fmla="*/ 4720709 h 6858002"/>
              <a:gd name="connsiteX54" fmla="*/ 908734 w 8105983"/>
              <a:gd name="connsiteY54" fmla="*/ 4609273 h 6858002"/>
              <a:gd name="connsiteX55" fmla="*/ 933874 w 8105983"/>
              <a:gd name="connsiteY55" fmla="*/ 4570151 h 6858002"/>
              <a:gd name="connsiteX56" fmla="*/ 940384 w 8105983"/>
              <a:gd name="connsiteY56" fmla="*/ 4548834 h 6858002"/>
              <a:gd name="connsiteX57" fmla="*/ 945490 w 8105983"/>
              <a:gd name="connsiteY57" fmla="*/ 4506639 h 6858002"/>
              <a:gd name="connsiteX58" fmla="*/ 995564 w 8105983"/>
              <a:gd name="connsiteY58" fmla="*/ 4110321 h 6858002"/>
              <a:gd name="connsiteX59" fmla="*/ 1059978 w 8105983"/>
              <a:gd name="connsiteY59" fmla="*/ 3857202 h 6858002"/>
              <a:gd name="connsiteX60" fmla="*/ 1113287 w 8105983"/>
              <a:gd name="connsiteY60" fmla="*/ 3697238 h 6858002"/>
              <a:gd name="connsiteX61" fmla="*/ 1162154 w 8105983"/>
              <a:gd name="connsiteY61" fmla="*/ 3620698 h 6858002"/>
              <a:gd name="connsiteX62" fmla="*/ 1157502 w 8105983"/>
              <a:gd name="connsiteY62" fmla="*/ 3603550 h 6858002"/>
              <a:gd name="connsiteX63" fmla="*/ 1163757 w 8105983"/>
              <a:gd name="connsiteY63" fmla="*/ 3554065 h 6858002"/>
              <a:gd name="connsiteX64" fmla="*/ 1186836 w 8105983"/>
              <a:gd name="connsiteY64" fmla="*/ 3477686 h 6858002"/>
              <a:gd name="connsiteX65" fmla="*/ 1203307 w 8105983"/>
              <a:gd name="connsiteY65" fmla="*/ 3415297 h 6858002"/>
              <a:gd name="connsiteX66" fmla="*/ 1199752 w 8105983"/>
              <a:gd name="connsiteY66" fmla="*/ 3391834 h 6858002"/>
              <a:gd name="connsiteX67" fmla="*/ 1198722 w 8105983"/>
              <a:gd name="connsiteY67" fmla="*/ 3376244 h 6858002"/>
              <a:gd name="connsiteX68" fmla="*/ 1198780 w 8105983"/>
              <a:gd name="connsiteY68" fmla="*/ 3375968 h 6858002"/>
              <a:gd name="connsiteX69" fmla="*/ 1194354 w 8105983"/>
              <a:gd name="connsiteY69" fmla="*/ 3375787 h 6858002"/>
              <a:gd name="connsiteX70" fmla="*/ 1189360 w 8105983"/>
              <a:gd name="connsiteY70" fmla="*/ 3314200 h 6858002"/>
              <a:gd name="connsiteX71" fmla="*/ 1166211 w 8105983"/>
              <a:gd name="connsiteY71" fmla="*/ 3238653 h 6858002"/>
              <a:gd name="connsiteX72" fmla="*/ 1149312 w 8105983"/>
              <a:gd name="connsiteY72" fmla="*/ 3041883 h 6858002"/>
              <a:gd name="connsiteX73" fmla="*/ 1125208 w 8105983"/>
              <a:gd name="connsiteY73" fmla="*/ 2880990 h 6858002"/>
              <a:gd name="connsiteX74" fmla="*/ 1127944 w 8105983"/>
              <a:gd name="connsiteY74" fmla="*/ 2668744 h 6858002"/>
              <a:gd name="connsiteX75" fmla="*/ 1119924 w 8105983"/>
              <a:gd name="connsiteY75" fmla="*/ 2601138 h 6858002"/>
              <a:gd name="connsiteX76" fmla="*/ 1112874 w 8105983"/>
              <a:gd name="connsiteY76" fmla="*/ 2529941 h 6858002"/>
              <a:gd name="connsiteX77" fmla="*/ 1115570 w 8105983"/>
              <a:gd name="connsiteY77" fmla="*/ 2411360 h 6858002"/>
              <a:gd name="connsiteX78" fmla="*/ 1095739 w 8105983"/>
              <a:gd name="connsiteY78" fmla="*/ 2320726 h 6858002"/>
              <a:gd name="connsiteX79" fmla="*/ 1058974 w 8105983"/>
              <a:gd name="connsiteY79" fmla="*/ 2271104 h 6858002"/>
              <a:gd name="connsiteX80" fmla="*/ 1058829 w 8105983"/>
              <a:gd name="connsiteY80" fmla="*/ 2250961 h 6858002"/>
              <a:gd name="connsiteX81" fmla="*/ 1058571 w 8105983"/>
              <a:gd name="connsiteY81" fmla="*/ 2193292 h 6858002"/>
              <a:gd name="connsiteX82" fmla="*/ 1031750 w 8105983"/>
              <a:gd name="connsiteY82" fmla="*/ 2140040 h 6858002"/>
              <a:gd name="connsiteX83" fmla="*/ 1035836 w 8105983"/>
              <a:gd name="connsiteY83" fmla="*/ 2118761 h 6858002"/>
              <a:gd name="connsiteX84" fmla="*/ 1056819 w 8105983"/>
              <a:gd name="connsiteY84" fmla="*/ 2044640 h 6858002"/>
              <a:gd name="connsiteX85" fmla="*/ 1063017 w 8105983"/>
              <a:gd name="connsiteY85" fmla="*/ 1957179 h 6858002"/>
              <a:gd name="connsiteX86" fmla="*/ 1066964 w 8105983"/>
              <a:gd name="connsiteY86" fmla="*/ 1904844 h 6858002"/>
              <a:gd name="connsiteX87" fmla="*/ 1059378 w 8105983"/>
              <a:gd name="connsiteY87" fmla="*/ 1767407 h 6858002"/>
              <a:gd name="connsiteX88" fmla="*/ 1012687 w 8105983"/>
              <a:gd name="connsiteY88" fmla="*/ 1609254 h 6858002"/>
              <a:gd name="connsiteX89" fmla="*/ 998115 w 8105983"/>
              <a:gd name="connsiteY89" fmla="*/ 1474139 h 6858002"/>
              <a:gd name="connsiteX90" fmla="*/ 1003731 w 8105983"/>
              <a:gd name="connsiteY90" fmla="*/ 1461933 h 6858002"/>
              <a:gd name="connsiteX91" fmla="*/ 993625 w 8105983"/>
              <a:gd name="connsiteY91" fmla="*/ 1426833 h 6858002"/>
              <a:gd name="connsiteX92" fmla="*/ 1011601 w 8105983"/>
              <a:gd name="connsiteY92" fmla="*/ 1341591 h 6858002"/>
              <a:gd name="connsiteX93" fmla="*/ 1006910 w 8105983"/>
              <a:gd name="connsiteY93" fmla="*/ 1272242 h 6858002"/>
              <a:gd name="connsiteX94" fmla="*/ 1008435 w 8105983"/>
              <a:gd name="connsiteY94" fmla="*/ 1219394 h 6858002"/>
              <a:gd name="connsiteX95" fmla="*/ 991805 w 8105983"/>
              <a:gd name="connsiteY95" fmla="*/ 1138030 h 6858002"/>
              <a:gd name="connsiteX96" fmla="*/ 954228 w 8105983"/>
              <a:gd name="connsiteY96" fmla="*/ 1039090 h 6858002"/>
              <a:gd name="connsiteX97" fmla="*/ 957451 w 8105983"/>
              <a:gd name="connsiteY97" fmla="*/ 930795 h 6858002"/>
              <a:gd name="connsiteX98" fmla="*/ 954870 w 8105983"/>
              <a:gd name="connsiteY98" fmla="*/ 871450 h 6858002"/>
              <a:gd name="connsiteX99" fmla="*/ 957858 w 8105983"/>
              <a:gd name="connsiteY99" fmla="*/ 826741 h 6858002"/>
              <a:gd name="connsiteX100" fmla="*/ 1012496 w 8105983"/>
              <a:gd name="connsiteY100" fmla="*/ 726642 h 6858002"/>
              <a:gd name="connsiteX101" fmla="*/ 992717 w 8105983"/>
              <a:gd name="connsiteY101" fmla="*/ 676108 h 6858002"/>
              <a:gd name="connsiteX102" fmla="*/ 1024271 w 8105983"/>
              <a:gd name="connsiteY102" fmla="*/ 629088 h 6858002"/>
              <a:gd name="connsiteX103" fmla="*/ 1021623 w 8105983"/>
              <a:gd name="connsiteY103" fmla="*/ 569723 h 6858002"/>
              <a:gd name="connsiteX104" fmla="*/ 994039 w 8105983"/>
              <a:gd name="connsiteY104" fmla="*/ 527194 h 6858002"/>
              <a:gd name="connsiteX105" fmla="*/ 961351 w 8105983"/>
              <a:gd name="connsiteY105" fmla="*/ 474050 h 6858002"/>
              <a:gd name="connsiteX106" fmla="*/ 948041 w 8105983"/>
              <a:gd name="connsiteY106" fmla="*/ 408648 h 6858002"/>
              <a:gd name="connsiteX107" fmla="*/ 938548 w 8105983"/>
              <a:gd name="connsiteY107" fmla="*/ 373517 h 6858002"/>
              <a:gd name="connsiteX108" fmla="*/ 933892 w 8105983"/>
              <a:gd name="connsiteY108" fmla="*/ 346246 h 6858002"/>
              <a:gd name="connsiteX109" fmla="*/ 947764 w 8105983"/>
              <a:gd name="connsiteY109" fmla="*/ 277365 h 6858002"/>
              <a:gd name="connsiteX110" fmla="*/ 942988 w 8105983"/>
              <a:gd name="connsiteY110" fmla="*/ 187470 h 6858002"/>
              <a:gd name="connsiteX111" fmla="*/ 960301 w 8105983"/>
              <a:gd name="connsiteY111" fmla="*/ 71879 h 6858002"/>
              <a:gd name="connsiteX112" fmla="*/ 936515 w 8105983"/>
              <a:gd name="connsiteY112" fmla="*/ 1496 h 6858002"/>
              <a:gd name="connsiteX113" fmla="*/ 1824002 w 8105983"/>
              <a:gd name="connsiteY113" fmla="*/ 1496 h 6858002"/>
              <a:gd name="connsiteX0" fmla="*/ 1824002 w 8105983"/>
              <a:gd name="connsiteY0" fmla="*/ 1496 h 6858002"/>
              <a:gd name="connsiteX1" fmla="*/ 7689736 w 8105983"/>
              <a:gd name="connsiteY1" fmla="*/ 0 h 6858002"/>
              <a:gd name="connsiteX2" fmla="*/ 8105983 w 8105983"/>
              <a:gd name="connsiteY2" fmla="*/ 0 h 6858002"/>
              <a:gd name="connsiteX3" fmla="*/ 8105983 w 8105983"/>
              <a:gd name="connsiteY3" fmla="*/ 6858000 h 6858002"/>
              <a:gd name="connsiteX4" fmla="*/ 5373465 w 8105983"/>
              <a:gd name="connsiteY4" fmla="*/ 6858000 h 6858002"/>
              <a:gd name="connsiteX5" fmla="*/ 5373465 w 8105983"/>
              <a:gd name="connsiteY5" fmla="*/ 6856508 h 6858002"/>
              <a:gd name="connsiteX6" fmla="*/ 2449331 w 8105983"/>
              <a:gd name="connsiteY6" fmla="*/ 6856507 h 6858002"/>
              <a:gd name="connsiteX7" fmla="*/ 2449331 w 8105983"/>
              <a:gd name="connsiteY7" fmla="*/ 6858002 h 6858002"/>
              <a:gd name="connsiteX8" fmla="*/ 2354405 w 8105983"/>
              <a:gd name="connsiteY8" fmla="*/ 6858001 h 6858002"/>
              <a:gd name="connsiteX9" fmla="*/ 2353703 w 8105983"/>
              <a:gd name="connsiteY9" fmla="*/ 6856507 h 6858002"/>
              <a:gd name="connsiteX10" fmla="*/ 21533 w 8105983"/>
              <a:gd name="connsiteY10" fmla="*/ 6856508 h 6858002"/>
              <a:gd name="connsiteX11" fmla="*/ 21938 w 8105983"/>
              <a:gd name="connsiteY11" fmla="*/ 6855780 h 6858002"/>
              <a:gd name="connsiteX12" fmla="*/ 10425 w 8105983"/>
              <a:gd name="connsiteY12" fmla="*/ 6784979 h 6858002"/>
              <a:gd name="connsiteX13" fmla="*/ 24082 w 8105983"/>
              <a:gd name="connsiteY13" fmla="*/ 6674924 h 6858002"/>
              <a:gd name="connsiteX14" fmla="*/ 41186 w 8105983"/>
              <a:gd name="connsiteY14" fmla="*/ 6566039 h 6858002"/>
              <a:gd name="connsiteX15" fmla="*/ 49113 w 8105983"/>
              <a:gd name="connsiteY15" fmla="*/ 6526653 h 6858002"/>
              <a:gd name="connsiteX16" fmla="*/ 79601 w 8105983"/>
              <a:gd name="connsiteY16" fmla="*/ 6405211 h 6858002"/>
              <a:gd name="connsiteX17" fmla="*/ 89619 w 8105983"/>
              <a:gd name="connsiteY17" fmla="*/ 6363570 h 6858002"/>
              <a:gd name="connsiteX18" fmla="*/ 81565 w 8105983"/>
              <a:gd name="connsiteY18" fmla="*/ 6321477 h 6858002"/>
              <a:gd name="connsiteX19" fmla="*/ 87590 w 8105983"/>
              <a:gd name="connsiteY19" fmla="*/ 6269973 h 6858002"/>
              <a:gd name="connsiteX20" fmla="*/ 90998 w 8105983"/>
              <a:gd name="connsiteY20" fmla="*/ 6239177 h 6858002"/>
              <a:gd name="connsiteX21" fmla="*/ 142003 w 8105983"/>
              <a:gd name="connsiteY21" fmla="*/ 6149197 h 6858002"/>
              <a:gd name="connsiteX22" fmla="*/ 191142 w 8105983"/>
              <a:gd name="connsiteY22" fmla="*/ 6017877 h 6858002"/>
              <a:gd name="connsiteX23" fmla="*/ 203857 w 8105983"/>
              <a:gd name="connsiteY23" fmla="*/ 5975711 h 6858002"/>
              <a:gd name="connsiteX24" fmla="*/ 200721 w 8105983"/>
              <a:gd name="connsiteY24" fmla="*/ 5968992 h 6858002"/>
              <a:gd name="connsiteX25" fmla="*/ 237721 w 8105983"/>
              <a:gd name="connsiteY25" fmla="*/ 5913062 h 6858002"/>
              <a:gd name="connsiteX26" fmla="*/ 291958 w 8105983"/>
              <a:gd name="connsiteY26" fmla="*/ 5756235 h 6858002"/>
              <a:gd name="connsiteX27" fmla="*/ 323648 w 8105983"/>
              <a:gd name="connsiteY27" fmla="*/ 5685507 h 6858002"/>
              <a:gd name="connsiteX28" fmla="*/ 400216 w 8105983"/>
              <a:gd name="connsiteY28" fmla="*/ 5590605 h 6858002"/>
              <a:gd name="connsiteX29" fmla="*/ 413110 w 8105983"/>
              <a:gd name="connsiteY29" fmla="*/ 5493882 h 6858002"/>
              <a:gd name="connsiteX30" fmla="*/ 445738 w 8105983"/>
              <a:gd name="connsiteY30" fmla="*/ 5467080 h 6858002"/>
              <a:gd name="connsiteX31" fmla="*/ 469689 w 8105983"/>
              <a:gd name="connsiteY31" fmla="*/ 5397075 h 6858002"/>
              <a:gd name="connsiteX32" fmla="*/ 602916 w 8105983"/>
              <a:gd name="connsiteY32" fmla="*/ 5202821 h 6858002"/>
              <a:gd name="connsiteX33" fmla="*/ 667649 w 8105983"/>
              <a:gd name="connsiteY33" fmla="*/ 5129105 h 6858002"/>
              <a:gd name="connsiteX34" fmla="*/ 685224 w 8105983"/>
              <a:gd name="connsiteY34" fmla="*/ 5116809 h 6858002"/>
              <a:gd name="connsiteX35" fmla="*/ 685398 w 8105983"/>
              <a:gd name="connsiteY35" fmla="*/ 5116013 h 6858002"/>
              <a:gd name="connsiteX36" fmla="*/ 696934 w 8105983"/>
              <a:gd name="connsiteY36" fmla="*/ 5054989 h 6858002"/>
              <a:gd name="connsiteX37" fmla="*/ 697786 w 8105983"/>
              <a:gd name="connsiteY37" fmla="*/ 5054116 h 6858002"/>
              <a:gd name="connsiteX38" fmla="*/ 695439 w 8105983"/>
              <a:gd name="connsiteY38" fmla="*/ 5050962 h 6858002"/>
              <a:gd name="connsiteX39" fmla="*/ 695662 w 8105983"/>
              <a:gd name="connsiteY39" fmla="*/ 5046141 h 6858002"/>
              <a:gd name="connsiteX40" fmla="*/ 701212 w 8105983"/>
              <a:gd name="connsiteY40" fmla="*/ 5034636 h 6858002"/>
              <a:gd name="connsiteX41" fmla="*/ 704115 w 8105983"/>
              <a:gd name="connsiteY41" fmla="*/ 5030584 h 6858002"/>
              <a:gd name="connsiteX42" fmla="*/ 706626 w 8105983"/>
              <a:gd name="connsiteY42" fmla="*/ 5024073 h 6858002"/>
              <a:gd name="connsiteX43" fmla="*/ 709289 w 8105983"/>
              <a:gd name="connsiteY43" fmla="*/ 5017893 h 6858002"/>
              <a:gd name="connsiteX44" fmla="*/ 717177 w 8105983"/>
              <a:gd name="connsiteY44" fmla="*/ 4942285 h 6858002"/>
              <a:gd name="connsiteX45" fmla="*/ 718039 w 8105983"/>
              <a:gd name="connsiteY45" fmla="*/ 4913701 h 6858002"/>
              <a:gd name="connsiteX46" fmla="*/ 734731 w 8105983"/>
              <a:gd name="connsiteY46" fmla="*/ 4886987 h 6858002"/>
              <a:gd name="connsiteX47" fmla="*/ 734858 w 8105983"/>
              <a:gd name="connsiteY47" fmla="*/ 4882737 h 6858002"/>
              <a:gd name="connsiteX48" fmla="*/ 765242 w 8105983"/>
              <a:gd name="connsiteY48" fmla="*/ 4841844 h 6858002"/>
              <a:gd name="connsiteX49" fmla="*/ 764907 w 8105983"/>
              <a:gd name="connsiteY49" fmla="*/ 4839887 h 6858002"/>
              <a:gd name="connsiteX50" fmla="*/ 774588 w 8105983"/>
              <a:gd name="connsiteY50" fmla="*/ 4829890 h 6858002"/>
              <a:gd name="connsiteX51" fmla="*/ 787687 w 8105983"/>
              <a:gd name="connsiteY51" fmla="*/ 4823185 h 6858002"/>
              <a:gd name="connsiteX52" fmla="*/ 839538 w 8105983"/>
              <a:gd name="connsiteY52" fmla="*/ 4720709 h 6858002"/>
              <a:gd name="connsiteX53" fmla="*/ 908734 w 8105983"/>
              <a:gd name="connsiteY53" fmla="*/ 4609273 h 6858002"/>
              <a:gd name="connsiteX54" fmla="*/ 933874 w 8105983"/>
              <a:gd name="connsiteY54" fmla="*/ 4570151 h 6858002"/>
              <a:gd name="connsiteX55" fmla="*/ 940384 w 8105983"/>
              <a:gd name="connsiteY55" fmla="*/ 4548834 h 6858002"/>
              <a:gd name="connsiteX56" fmla="*/ 945490 w 8105983"/>
              <a:gd name="connsiteY56" fmla="*/ 4506639 h 6858002"/>
              <a:gd name="connsiteX57" fmla="*/ 995564 w 8105983"/>
              <a:gd name="connsiteY57" fmla="*/ 4110321 h 6858002"/>
              <a:gd name="connsiteX58" fmla="*/ 1059978 w 8105983"/>
              <a:gd name="connsiteY58" fmla="*/ 3857202 h 6858002"/>
              <a:gd name="connsiteX59" fmla="*/ 1113287 w 8105983"/>
              <a:gd name="connsiteY59" fmla="*/ 3697238 h 6858002"/>
              <a:gd name="connsiteX60" fmla="*/ 1162154 w 8105983"/>
              <a:gd name="connsiteY60" fmla="*/ 3620698 h 6858002"/>
              <a:gd name="connsiteX61" fmla="*/ 1157502 w 8105983"/>
              <a:gd name="connsiteY61" fmla="*/ 3603550 h 6858002"/>
              <a:gd name="connsiteX62" fmla="*/ 1163757 w 8105983"/>
              <a:gd name="connsiteY62" fmla="*/ 3554065 h 6858002"/>
              <a:gd name="connsiteX63" fmla="*/ 1186836 w 8105983"/>
              <a:gd name="connsiteY63" fmla="*/ 3477686 h 6858002"/>
              <a:gd name="connsiteX64" fmla="*/ 1203307 w 8105983"/>
              <a:gd name="connsiteY64" fmla="*/ 3415297 h 6858002"/>
              <a:gd name="connsiteX65" fmla="*/ 1199752 w 8105983"/>
              <a:gd name="connsiteY65" fmla="*/ 3391834 h 6858002"/>
              <a:gd name="connsiteX66" fmla="*/ 1198722 w 8105983"/>
              <a:gd name="connsiteY66" fmla="*/ 3376244 h 6858002"/>
              <a:gd name="connsiteX67" fmla="*/ 1198780 w 8105983"/>
              <a:gd name="connsiteY67" fmla="*/ 3375968 h 6858002"/>
              <a:gd name="connsiteX68" fmla="*/ 1194354 w 8105983"/>
              <a:gd name="connsiteY68" fmla="*/ 3375787 h 6858002"/>
              <a:gd name="connsiteX69" fmla="*/ 1189360 w 8105983"/>
              <a:gd name="connsiteY69" fmla="*/ 3314200 h 6858002"/>
              <a:gd name="connsiteX70" fmla="*/ 1166211 w 8105983"/>
              <a:gd name="connsiteY70" fmla="*/ 3238653 h 6858002"/>
              <a:gd name="connsiteX71" fmla="*/ 1149312 w 8105983"/>
              <a:gd name="connsiteY71" fmla="*/ 3041883 h 6858002"/>
              <a:gd name="connsiteX72" fmla="*/ 1125208 w 8105983"/>
              <a:gd name="connsiteY72" fmla="*/ 2880990 h 6858002"/>
              <a:gd name="connsiteX73" fmla="*/ 1127944 w 8105983"/>
              <a:gd name="connsiteY73" fmla="*/ 2668744 h 6858002"/>
              <a:gd name="connsiteX74" fmla="*/ 1119924 w 8105983"/>
              <a:gd name="connsiteY74" fmla="*/ 2601138 h 6858002"/>
              <a:gd name="connsiteX75" fmla="*/ 1112874 w 8105983"/>
              <a:gd name="connsiteY75" fmla="*/ 2529941 h 6858002"/>
              <a:gd name="connsiteX76" fmla="*/ 1115570 w 8105983"/>
              <a:gd name="connsiteY76" fmla="*/ 2411360 h 6858002"/>
              <a:gd name="connsiteX77" fmla="*/ 1095739 w 8105983"/>
              <a:gd name="connsiteY77" fmla="*/ 2320726 h 6858002"/>
              <a:gd name="connsiteX78" fmla="*/ 1058974 w 8105983"/>
              <a:gd name="connsiteY78" fmla="*/ 2271104 h 6858002"/>
              <a:gd name="connsiteX79" fmla="*/ 1058829 w 8105983"/>
              <a:gd name="connsiteY79" fmla="*/ 2250961 h 6858002"/>
              <a:gd name="connsiteX80" fmla="*/ 1058571 w 8105983"/>
              <a:gd name="connsiteY80" fmla="*/ 2193292 h 6858002"/>
              <a:gd name="connsiteX81" fmla="*/ 1031750 w 8105983"/>
              <a:gd name="connsiteY81" fmla="*/ 2140040 h 6858002"/>
              <a:gd name="connsiteX82" fmla="*/ 1035836 w 8105983"/>
              <a:gd name="connsiteY82" fmla="*/ 2118761 h 6858002"/>
              <a:gd name="connsiteX83" fmla="*/ 1056819 w 8105983"/>
              <a:gd name="connsiteY83" fmla="*/ 2044640 h 6858002"/>
              <a:gd name="connsiteX84" fmla="*/ 1063017 w 8105983"/>
              <a:gd name="connsiteY84" fmla="*/ 1957179 h 6858002"/>
              <a:gd name="connsiteX85" fmla="*/ 1066964 w 8105983"/>
              <a:gd name="connsiteY85" fmla="*/ 1904844 h 6858002"/>
              <a:gd name="connsiteX86" fmla="*/ 1059378 w 8105983"/>
              <a:gd name="connsiteY86" fmla="*/ 1767407 h 6858002"/>
              <a:gd name="connsiteX87" fmla="*/ 1012687 w 8105983"/>
              <a:gd name="connsiteY87" fmla="*/ 1609254 h 6858002"/>
              <a:gd name="connsiteX88" fmla="*/ 998115 w 8105983"/>
              <a:gd name="connsiteY88" fmla="*/ 1474139 h 6858002"/>
              <a:gd name="connsiteX89" fmla="*/ 1003731 w 8105983"/>
              <a:gd name="connsiteY89" fmla="*/ 1461933 h 6858002"/>
              <a:gd name="connsiteX90" fmla="*/ 993625 w 8105983"/>
              <a:gd name="connsiteY90" fmla="*/ 1426833 h 6858002"/>
              <a:gd name="connsiteX91" fmla="*/ 1011601 w 8105983"/>
              <a:gd name="connsiteY91" fmla="*/ 1341591 h 6858002"/>
              <a:gd name="connsiteX92" fmla="*/ 1006910 w 8105983"/>
              <a:gd name="connsiteY92" fmla="*/ 1272242 h 6858002"/>
              <a:gd name="connsiteX93" fmla="*/ 1008435 w 8105983"/>
              <a:gd name="connsiteY93" fmla="*/ 1219394 h 6858002"/>
              <a:gd name="connsiteX94" fmla="*/ 991805 w 8105983"/>
              <a:gd name="connsiteY94" fmla="*/ 1138030 h 6858002"/>
              <a:gd name="connsiteX95" fmla="*/ 954228 w 8105983"/>
              <a:gd name="connsiteY95" fmla="*/ 1039090 h 6858002"/>
              <a:gd name="connsiteX96" fmla="*/ 957451 w 8105983"/>
              <a:gd name="connsiteY96" fmla="*/ 930795 h 6858002"/>
              <a:gd name="connsiteX97" fmla="*/ 954870 w 8105983"/>
              <a:gd name="connsiteY97" fmla="*/ 871450 h 6858002"/>
              <a:gd name="connsiteX98" fmla="*/ 957858 w 8105983"/>
              <a:gd name="connsiteY98" fmla="*/ 826741 h 6858002"/>
              <a:gd name="connsiteX99" fmla="*/ 1012496 w 8105983"/>
              <a:gd name="connsiteY99" fmla="*/ 726642 h 6858002"/>
              <a:gd name="connsiteX100" fmla="*/ 992717 w 8105983"/>
              <a:gd name="connsiteY100" fmla="*/ 676108 h 6858002"/>
              <a:gd name="connsiteX101" fmla="*/ 1024271 w 8105983"/>
              <a:gd name="connsiteY101" fmla="*/ 629088 h 6858002"/>
              <a:gd name="connsiteX102" fmla="*/ 1021623 w 8105983"/>
              <a:gd name="connsiteY102" fmla="*/ 569723 h 6858002"/>
              <a:gd name="connsiteX103" fmla="*/ 994039 w 8105983"/>
              <a:gd name="connsiteY103" fmla="*/ 527194 h 6858002"/>
              <a:gd name="connsiteX104" fmla="*/ 961351 w 8105983"/>
              <a:gd name="connsiteY104" fmla="*/ 474050 h 6858002"/>
              <a:gd name="connsiteX105" fmla="*/ 948041 w 8105983"/>
              <a:gd name="connsiteY105" fmla="*/ 408648 h 6858002"/>
              <a:gd name="connsiteX106" fmla="*/ 938548 w 8105983"/>
              <a:gd name="connsiteY106" fmla="*/ 373517 h 6858002"/>
              <a:gd name="connsiteX107" fmla="*/ 933892 w 8105983"/>
              <a:gd name="connsiteY107" fmla="*/ 346246 h 6858002"/>
              <a:gd name="connsiteX108" fmla="*/ 947764 w 8105983"/>
              <a:gd name="connsiteY108" fmla="*/ 277365 h 6858002"/>
              <a:gd name="connsiteX109" fmla="*/ 942988 w 8105983"/>
              <a:gd name="connsiteY109" fmla="*/ 187470 h 6858002"/>
              <a:gd name="connsiteX110" fmla="*/ 960301 w 8105983"/>
              <a:gd name="connsiteY110" fmla="*/ 71879 h 6858002"/>
              <a:gd name="connsiteX111" fmla="*/ 936515 w 8105983"/>
              <a:gd name="connsiteY111" fmla="*/ 1496 h 6858002"/>
              <a:gd name="connsiteX112" fmla="*/ 1824002 w 8105983"/>
              <a:gd name="connsiteY112" fmla="*/ 1496 h 6858002"/>
              <a:gd name="connsiteX0" fmla="*/ 1824002 w 8105983"/>
              <a:gd name="connsiteY0" fmla="*/ 1496 h 6858002"/>
              <a:gd name="connsiteX1" fmla="*/ 7689736 w 8105983"/>
              <a:gd name="connsiteY1" fmla="*/ 0 h 6858002"/>
              <a:gd name="connsiteX2" fmla="*/ 8105983 w 8105983"/>
              <a:gd name="connsiteY2" fmla="*/ 0 h 6858002"/>
              <a:gd name="connsiteX3" fmla="*/ 8105983 w 8105983"/>
              <a:gd name="connsiteY3" fmla="*/ 6858000 h 6858002"/>
              <a:gd name="connsiteX4" fmla="*/ 5373465 w 8105983"/>
              <a:gd name="connsiteY4" fmla="*/ 6858000 h 6858002"/>
              <a:gd name="connsiteX5" fmla="*/ 2449331 w 8105983"/>
              <a:gd name="connsiteY5" fmla="*/ 6856507 h 6858002"/>
              <a:gd name="connsiteX6" fmla="*/ 2449331 w 8105983"/>
              <a:gd name="connsiteY6" fmla="*/ 6858002 h 6858002"/>
              <a:gd name="connsiteX7" fmla="*/ 2354405 w 8105983"/>
              <a:gd name="connsiteY7" fmla="*/ 6858001 h 6858002"/>
              <a:gd name="connsiteX8" fmla="*/ 2353703 w 8105983"/>
              <a:gd name="connsiteY8" fmla="*/ 6856507 h 6858002"/>
              <a:gd name="connsiteX9" fmla="*/ 21533 w 8105983"/>
              <a:gd name="connsiteY9" fmla="*/ 6856508 h 6858002"/>
              <a:gd name="connsiteX10" fmla="*/ 21938 w 8105983"/>
              <a:gd name="connsiteY10" fmla="*/ 6855780 h 6858002"/>
              <a:gd name="connsiteX11" fmla="*/ 10425 w 8105983"/>
              <a:gd name="connsiteY11" fmla="*/ 6784979 h 6858002"/>
              <a:gd name="connsiteX12" fmla="*/ 24082 w 8105983"/>
              <a:gd name="connsiteY12" fmla="*/ 6674924 h 6858002"/>
              <a:gd name="connsiteX13" fmla="*/ 41186 w 8105983"/>
              <a:gd name="connsiteY13" fmla="*/ 6566039 h 6858002"/>
              <a:gd name="connsiteX14" fmla="*/ 49113 w 8105983"/>
              <a:gd name="connsiteY14" fmla="*/ 6526653 h 6858002"/>
              <a:gd name="connsiteX15" fmla="*/ 79601 w 8105983"/>
              <a:gd name="connsiteY15" fmla="*/ 6405211 h 6858002"/>
              <a:gd name="connsiteX16" fmla="*/ 89619 w 8105983"/>
              <a:gd name="connsiteY16" fmla="*/ 6363570 h 6858002"/>
              <a:gd name="connsiteX17" fmla="*/ 81565 w 8105983"/>
              <a:gd name="connsiteY17" fmla="*/ 6321477 h 6858002"/>
              <a:gd name="connsiteX18" fmla="*/ 87590 w 8105983"/>
              <a:gd name="connsiteY18" fmla="*/ 6269973 h 6858002"/>
              <a:gd name="connsiteX19" fmla="*/ 90998 w 8105983"/>
              <a:gd name="connsiteY19" fmla="*/ 6239177 h 6858002"/>
              <a:gd name="connsiteX20" fmla="*/ 142003 w 8105983"/>
              <a:gd name="connsiteY20" fmla="*/ 6149197 h 6858002"/>
              <a:gd name="connsiteX21" fmla="*/ 191142 w 8105983"/>
              <a:gd name="connsiteY21" fmla="*/ 6017877 h 6858002"/>
              <a:gd name="connsiteX22" fmla="*/ 203857 w 8105983"/>
              <a:gd name="connsiteY22" fmla="*/ 5975711 h 6858002"/>
              <a:gd name="connsiteX23" fmla="*/ 200721 w 8105983"/>
              <a:gd name="connsiteY23" fmla="*/ 5968992 h 6858002"/>
              <a:gd name="connsiteX24" fmla="*/ 237721 w 8105983"/>
              <a:gd name="connsiteY24" fmla="*/ 5913062 h 6858002"/>
              <a:gd name="connsiteX25" fmla="*/ 291958 w 8105983"/>
              <a:gd name="connsiteY25" fmla="*/ 5756235 h 6858002"/>
              <a:gd name="connsiteX26" fmla="*/ 323648 w 8105983"/>
              <a:gd name="connsiteY26" fmla="*/ 5685507 h 6858002"/>
              <a:gd name="connsiteX27" fmla="*/ 400216 w 8105983"/>
              <a:gd name="connsiteY27" fmla="*/ 5590605 h 6858002"/>
              <a:gd name="connsiteX28" fmla="*/ 413110 w 8105983"/>
              <a:gd name="connsiteY28" fmla="*/ 5493882 h 6858002"/>
              <a:gd name="connsiteX29" fmla="*/ 445738 w 8105983"/>
              <a:gd name="connsiteY29" fmla="*/ 5467080 h 6858002"/>
              <a:gd name="connsiteX30" fmla="*/ 469689 w 8105983"/>
              <a:gd name="connsiteY30" fmla="*/ 5397075 h 6858002"/>
              <a:gd name="connsiteX31" fmla="*/ 602916 w 8105983"/>
              <a:gd name="connsiteY31" fmla="*/ 5202821 h 6858002"/>
              <a:gd name="connsiteX32" fmla="*/ 667649 w 8105983"/>
              <a:gd name="connsiteY32" fmla="*/ 5129105 h 6858002"/>
              <a:gd name="connsiteX33" fmla="*/ 685224 w 8105983"/>
              <a:gd name="connsiteY33" fmla="*/ 5116809 h 6858002"/>
              <a:gd name="connsiteX34" fmla="*/ 685398 w 8105983"/>
              <a:gd name="connsiteY34" fmla="*/ 5116013 h 6858002"/>
              <a:gd name="connsiteX35" fmla="*/ 696934 w 8105983"/>
              <a:gd name="connsiteY35" fmla="*/ 5054989 h 6858002"/>
              <a:gd name="connsiteX36" fmla="*/ 697786 w 8105983"/>
              <a:gd name="connsiteY36" fmla="*/ 5054116 h 6858002"/>
              <a:gd name="connsiteX37" fmla="*/ 695439 w 8105983"/>
              <a:gd name="connsiteY37" fmla="*/ 5050962 h 6858002"/>
              <a:gd name="connsiteX38" fmla="*/ 695662 w 8105983"/>
              <a:gd name="connsiteY38" fmla="*/ 5046141 h 6858002"/>
              <a:gd name="connsiteX39" fmla="*/ 701212 w 8105983"/>
              <a:gd name="connsiteY39" fmla="*/ 5034636 h 6858002"/>
              <a:gd name="connsiteX40" fmla="*/ 704115 w 8105983"/>
              <a:gd name="connsiteY40" fmla="*/ 5030584 h 6858002"/>
              <a:gd name="connsiteX41" fmla="*/ 706626 w 8105983"/>
              <a:gd name="connsiteY41" fmla="*/ 5024073 h 6858002"/>
              <a:gd name="connsiteX42" fmla="*/ 709289 w 8105983"/>
              <a:gd name="connsiteY42" fmla="*/ 5017893 h 6858002"/>
              <a:gd name="connsiteX43" fmla="*/ 717177 w 8105983"/>
              <a:gd name="connsiteY43" fmla="*/ 4942285 h 6858002"/>
              <a:gd name="connsiteX44" fmla="*/ 718039 w 8105983"/>
              <a:gd name="connsiteY44" fmla="*/ 4913701 h 6858002"/>
              <a:gd name="connsiteX45" fmla="*/ 734731 w 8105983"/>
              <a:gd name="connsiteY45" fmla="*/ 4886987 h 6858002"/>
              <a:gd name="connsiteX46" fmla="*/ 734858 w 8105983"/>
              <a:gd name="connsiteY46" fmla="*/ 4882737 h 6858002"/>
              <a:gd name="connsiteX47" fmla="*/ 765242 w 8105983"/>
              <a:gd name="connsiteY47" fmla="*/ 4841844 h 6858002"/>
              <a:gd name="connsiteX48" fmla="*/ 764907 w 8105983"/>
              <a:gd name="connsiteY48" fmla="*/ 4839887 h 6858002"/>
              <a:gd name="connsiteX49" fmla="*/ 774588 w 8105983"/>
              <a:gd name="connsiteY49" fmla="*/ 4829890 h 6858002"/>
              <a:gd name="connsiteX50" fmla="*/ 787687 w 8105983"/>
              <a:gd name="connsiteY50" fmla="*/ 4823185 h 6858002"/>
              <a:gd name="connsiteX51" fmla="*/ 839538 w 8105983"/>
              <a:gd name="connsiteY51" fmla="*/ 4720709 h 6858002"/>
              <a:gd name="connsiteX52" fmla="*/ 908734 w 8105983"/>
              <a:gd name="connsiteY52" fmla="*/ 4609273 h 6858002"/>
              <a:gd name="connsiteX53" fmla="*/ 933874 w 8105983"/>
              <a:gd name="connsiteY53" fmla="*/ 4570151 h 6858002"/>
              <a:gd name="connsiteX54" fmla="*/ 940384 w 8105983"/>
              <a:gd name="connsiteY54" fmla="*/ 4548834 h 6858002"/>
              <a:gd name="connsiteX55" fmla="*/ 945490 w 8105983"/>
              <a:gd name="connsiteY55" fmla="*/ 4506639 h 6858002"/>
              <a:gd name="connsiteX56" fmla="*/ 995564 w 8105983"/>
              <a:gd name="connsiteY56" fmla="*/ 4110321 h 6858002"/>
              <a:gd name="connsiteX57" fmla="*/ 1059978 w 8105983"/>
              <a:gd name="connsiteY57" fmla="*/ 3857202 h 6858002"/>
              <a:gd name="connsiteX58" fmla="*/ 1113287 w 8105983"/>
              <a:gd name="connsiteY58" fmla="*/ 3697238 h 6858002"/>
              <a:gd name="connsiteX59" fmla="*/ 1162154 w 8105983"/>
              <a:gd name="connsiteY59" fmla="*/ 3620698 h 6858002"/>
              <a:gd name="connsiteX60" fmla="*/ 1157502 w 8105983"/>
              <a:gd name="connsiteY60" fmla="*/ 3603550 h 6858002"/>
              <a:gd name="connsiteX61" fmla="*/ 1163757 w 8105983"/>
              <a:gd name="connsiteY61" fmla="*/ 3554065 h 6858002"/>
              <a:gd name="connsiteX62" fmla="*/ 1186836 w 8105983"/>
              <a:gd name="connsiteY62" fmla="*/ 3477686 h 6858002"/>
              <a:gd name="connsiteX63" fmla="*/ 1203307 w 8105983"/>
              <a:gd name="connsiteY63" fmla="*/ 3415297 h 6858002"/>
              <a:gd name="connsiteX64" fmla="*/ 1199752 w 8105983"/>
              <a:gd name="connsiteY64" fmla="*/ 3391834 h 6858002"/>
              <a:gd name="connsiteX65" fmla="*/ 1198722 w 8105983"/>
              <a:gd name="connsiteY65" fmla="*/ 3376244 h 6858002"/>
              <a:gd name="connsiteX66" fmla="*/ 1198780 w 8105983"/>
              <a:gd name="connsiteY66" fmla="*/ 3375968 h 6858002"/>
              <a:gd name="connsiteX67" fmla="*/ 1194354 w 8105983"/>
              <a:gd name="connsiteY67" fmla="*/ 3375787 h 6858002"/>
              <a:gd name="connsiteX68" fmla="*/ 1189360 w 8105983"/>
              <a:gd name="connsiteY68" fmla="*/ 3314200 h 6858002"/>
              <a:gd name="connsiteX69" fmla="*/ 1166211 w 8105983"/>
              <a:gd name="connsiteY69" fmla="*/ 3238653 h 6858002"/>
              <a:gd name="connsiteX70" fmla="*/ 1149312 w 8105983"/>
              <a:gd name="connsiteY70" fmla="*/ 3041883 h 6858002"/>
              <a:gd name="connsiteX71" fmla="*/ 1125208 w 8105983"/>
              <a:gd name="connsiteY71" fmla="*/ 2880990 h 6858002"/>
              <a:gd name="connsiteX72" fmla="*/ 1127944 w 8105983"/>
              <a:gd name="connsiteY72" fmla="*/ 2668744 h 6858002"/>
              <a:gd name="connsiteX73" fmla="*/ 1119924 w 8105983"/>
              <a:gd name="connsiteY73" fmla="*/ 2601138 h 6858002"/>
              <a:gd name="connsiteX74" fmla="*/ 1112874 w 8105983"/>
              <a:gd name="connsiteY74" fmla="*/ 2529941 h 6858002"/>
              <a:gd name="connsiteX75" fmla="*/ 1115570 w 8105983"/>
              <a:gd name="connsiteY75" fmla="*/ 2411360 h 6858002"/>
              <a:gd name="connsiteX76" fmla="*/ 1095739 w 8105983"/>
              <a:gd name="connsiteY76" fmla="*/ 2320726 h 6858002"/>
              <a:gd name="connsiteX77" fmla="*/ 1058974 w 8105983"/>
              <a:gd name="connsiteY77" fmla="*/ 2271104 h 6858002"/>
              <a:gd name="connsiteX78" fmla="*/ 1058829 w 8105983"/>
              <a:gd name="connsiteY78" fmla="*/ 2250961 h 6858002"/>
              <a:gd name="connsiteX79" fmla="*/ 1058571 w 8105983"/>
              <a:gd name="connsiteY79" fmla="*/ 2193292 h 6858002"/>
              <a:gd name="connsiteX80" fmla="*/ 1031750 w 8105983"/>
              <a:gd name="connsiteY80" fmla="*/ 2140040 h 6858002"/>
              <a:gd name="connsiteX81" fmla="*/ 1035836 w 8105983"/>
              <a:gd name="connsiteY81" fmla="*/ 2118761 h 6858002"/>
              <a:gd name="connsiteX82" fmla="*/ 1056819 w 8105983"/>
              <a:gd name="connsiteY82" fmla="*/ 2044640 h 6858002"/>
              <a:gd name="connsiteX83" fmla="*/ 1063017 w 8105983"/>
              <a:gd name="connsiteY83" fmla="*/ 1957179 h 6858002"/>
              <a:gd name="connsiteX84" fmla="*/ 1066964 w 8105983"/>
              <a:gd name="connsiteY84" fmla="*/ 1904844 h 6858002"/>
              <a:gd name="connsiteX85" fmla="*/ 1059378 w 8105983"/>
              <a:gd name="connsiteY85" fmla="*/ 1767407 h 6858002"/>
              <a:gd name="connsiteX86" fmla="*/ 1012687 w 8105983"/>
              <a:gd name="connsiteY86" fmla="*/ 1609254 h 6858002"/>
              <a:gd name="connsiteX87" fmla="*/ 998115 w 8105983"/>
              <a:gd name="connsiteY87" fmla="*/ 1474139 h 6858002"/>
              <a:gd name="connsiteX88" fmla="*/ 1003731 w 8105983"/>
              <a:gd name="connsiteY88" fmla="*/ 1461933 h 6858002"/>
              <a:gd name="connsiteX89" fmla="*/ 993625 w 8105983"/>
              <a:gd name="connsiteY89" fmla="*/ 1426833 h 6858002"/>
              <a:gd name="connsiteX90" fmla="*/ 1011601 w 8105983"/>
              <a:gd name="connsiteY90" fmla="*/ 1341591 h 6858002"/>
              <a:gd name="connsiteX91" fmla="*/ 1006910 w 8105983"/>
              <a:gd name="connsiteY91" fmla="*/ 1272242 h 6858002"/>
              <a:gd name="connsiteX92" fmla="*/ 1008435 w 8105983"/>
              <a:gd name="connsiteY92" fmla="*/ 1219394 h 6858002"/>
              <a:gd name="connsiteX93" fmla="*/ 991805 w 8105983"/>
              <a:gd name="connsiteY93" fmla="*/ 1138030 h 6858002"/>
              <a:gd name="connsiteX94" fmla="*/ 954228 w 8105983"/>
              <a:gd name="connsiteY94" fmla="*/ 1039090 h 6858002"/>
              <a:gd name="connsiteX95" fmla="*/ 957451 w 8105983"/>
              <a:gd name="connsiteY95" fmla="*/ 930795 h 6858002"/>
              <a:gd name="connsiteX96" fmla="*/ 954870 w 8105983"/>
              <a:gd name="connsiteY96" fmla="*/ 871450 h 6858002"/>
              <a:gd name="connsiteX97" fmla="*/ 957858 w 8105983"/>
              <a:gd name="connsiteY97" fmla="*/ 826741 h 6858002"/>
              <a:gd name="connsiteX98" fmla="*/ 1012496 w 8105983"/>
              <a:gd name="connsiteY98" fmla="*/ 726642 h 6858002"/>
              <a:gd name="connsiteX99" fmla="*/ 992717 w 8105983"/>
              <a:gd name="connsiteY99" fmla="*/ 676108 h 6858002"/>
              <a:gd name="connsiteX100" fmla="*/ 1024271 w 8105983"/>
              <a:gd name="connsiteY100" fmla="*/ 629088 h 6858002"/>
              <a:gd name="connsiteX101" fmla="*/ 1021623 w 8105983"/>
              <a:gd name="connsiteY101" fmla="*/ 569723 h 6858002"/>
              <a:gd name="connsiteX102" fmla="*/ 994039 w 8105983"/>
              <a:gd name="connsiteY102" fmla="*/ 527194 h 6858002"/>
              <a:gd name="connsiteX103" fmla="*/ 961351 w 8105983"/>
              <a:gd name="connsiteY103" fmla="*/ 474050 h 6858002"/>
              <a:gd name="connsiteX104" fmla="*/ 948041 w 8105983"/>
              <a:gd name="connsiteY104" fmla="*/ 408648 h 6858002"/>
              <a:gd name="connsiteX105" fmla="*/ 938548 w 8105983"/>
              <a:gd name="connsiteY105" fmla="*/ 373517 h 6858002"/>
              <a:gd name="connsiteX106" fmla="*/ 933892 w 8105983"/>
              <a:gd name="connsiteY106" fmla="*/ 346246 h 6858002"/>
              <a:gd name="connsiteX107" fmla="*/ 947764 w 8105983"/>
              <a:gd name="connsiteY107" fmla="*/ 277365 h 6858002"/>
              <a:gd name="connsiteX108" fmla="*/ 942988 w 8105983"/>
              <a:gd name="connsiteY108" fmla="*/ 187470 h 6858002"/>
              <a:gd name="connsiteX109" fmla="*/ 960301 w 8105983"/>
              <a:gd name="connsiteY109" fmla="*/ 71879 h 6858002"/>
              <a:gd name="connsiteX110" fmla="*/ 936515 w 8105983"/>
              <a:gd name="connsiteY110" fmla="*/ 1496 h 6858002"/>
              <a:gd name="connsiteX111" fmla="*/ 1824002 w 8105983"/>
              <a:gd name="connsiteY111" fmla="*/ 1496 h 6858002"/>
              <a:gd name="connsiteX0" fmla="*/ 1824002 w 8105983"/>
              <a:gd name="connsiteY0" fmla="*/ 1496 h 6858001"/>
              <a:gd name="connsiteX1" fmla="*/ 7689736 w 8105983"/>
              <a:gd name="connsiteY1" fmla="*/ 0 h 6858001"/>
              <a:gd name="connsiteX2" fmla="*/ 8105983 w 8105983"/>
              <a:gd name="connsiteY2" fmla="*/ 0 h 6858001"/>
              <a:gd name="connsiteX3" fmla="*/ 8105983 w 8105983"/>
              <a:gd name="connsiteY3" fmla="*/ 6858000 h 6858001"/>
              <a:gd name="connsiteX4" fmla="*/ 5373465 w 8105983"/>
              <a:gd name="connsiteY4" fmla="*/ 6858000 h 6858001"/>
              <a:gd name="connsiteX5" fmla="*/ 2449331 w 8105983"/>
              <a:gd name="connsiteY5" fmla="*/ 6856507 h 6858001"/>
              <a:gd name="connsiteX6" fmla="*/ 2354405 w 8105983"/>
              <a:gd name="connsiteY6" fmla="*/ 6858001 h 6858001"/>
              <a:gd name="connsiteX7" fmla="*/ 2353703 w 8105983"/>
              <a:gd name="connsiteY7" fmla="*/ 6856507 h 6858001"/>
              <a:gd name="connsiteX8" fmla="*/ 21533 w 8105983"/>
              <a:gd name="connsiteY8" fmla="*/ 6856508 h 6858001"/>
              <a:gd name="connsiteX9" fmla="*/ 21938 w 8105983"/>
              <a:gd name="connsiteY9" fmla="*/ 6855780 h 6858001"/>
              <a:gd name="connsiteX10" fmla="*/ 10425 w 8105983"/>
              <a:gd name="connsiteY10" fmla="*/ 6784979 h 6858001"/>
              <a:gd name="connsiteX11" fmla="*/ 24082 w 8105983"/>
              <a:gd name="connsiteY11" fmla="*/ 6674924 h 6858001"/>
              <a:gd name="connsiteX12" fmla="*/ 41186 w 8105983"/>
              <a:gd name="connsiteY12" fmla="*/ 6566039 h 6858001"/>
              <a:gd name="connsiteX13" fmla="*/ 49113 w 8105983"/>
              <a:gd name="connsiteY13" fmla="*/ 6526653 h 6858001"/>
              <a:gd name="connsiteX14" fmla="*/ 79601 w 8105983"/>
              <a:gd name="connsiteY14" fmla="*/ 6405211 h 6858001"/>
              <a:gd name="connsiteX15" fmla="*/ 89619 w 8105983"/>
              <a:gd name="connsiteY15" fmla="*/ 6363570 h 6858001"/>
              <a:gd name="connsiteX16" fmla="*/ 81565 w 8105983"/>
              <a:gd name="connsiteY16" fmla="*/ 6321477 h 6858001"/>
              <a:gd name="connsiteX17" fmla="*/ 87590 w 8105983"/>
              <a:gd name="connsiteY17" fmla="*/ 6269973 h 6858001"/>
              <a:gd name="connsiteX18" fmla="*/ 90998 w 8105983"/>
              <a:gd name="connsiteY18" fmla="*/ 6239177 h 6858001"/>
              <a:gd name="connsiteX19" fmla="*/ 142003 w 8105983"/>
              <a:gd name="connsiteY19" fmla="*/ 6149197 h 6858001"/>
              <a:gd name="connsiteX20" fmla="*/ 191142 w 8105983"/>
              <a:gd name="connsiteY20" fmla="*/ 6017877 h 6858001"/>
              <a:gd name="connsiteX21" fmla="*/ 203857 w 8105983"/>
              <a:gd name="connsiteY21" fmla="*/ 5975711 h 6858001"/>
              <a:gd name="connsiteX22" fmla="*/ 200721 w 8105983"/>
              <a:gd name="connsiteY22" fmla="*/ 5968992 h 6858001"/>
              <a:gd name="connsiteX23" fmla="*/ 237721 w 8105983"/>
              <a:gd name="connsiteY23" fmla="*/ 5913062 h 6858001"/>
              <a:gd name="connsiteX24" fmla="*/ 291958 w 8105983"/>
              <a:gd name="connsiteY24" fmla="*/ 5756235 h 6858001"/>
              <a:gd name="connsiteX25" fmla="*/ 323648 w 8105983"/>
              <a:gd name="connsiteY25" fmla="*/ 5685507 h 6858001"/>
              <a:gd name="connsiteX26" fmla="*/ 400216 w 8105983"/>
              <a:gd name="connsiteY26" fmla="*/ 5590605 h 6858001"/>
              <a:gd name="connsiteX27" fmla="*/ 413110 w 8105983"/>
              <a:gd name="connsiteY27" fmla="*/ 5493882 h 6858001"/>
              <a:gd name="connsiteX28" fmla="*/ 445738 w 8105983"/>
              <a:gd name="connsiteY28" fmla="*/ 5467080 h 6858001"/>
              <a:gd name="connsiteX29" fmla="*/ 469689 w 8105983"/>
              <a:gd name="connsiteY29" fmla="*/ 5397075 h 6858001"/>
              <a:gd name="connsiteX30" fmla="*/ 602916 w 8105983"/>
              <a:gd name="connsiteY30" fmla="*/ 5202821 h 6858001"/>
              <a:gd name="connsiteX31" fmla="*/ 667649 w 8105983"/>
              <a:gd name="connsiteY31" fmla="*/ 5129105 h 6858001"/>
              <a:gd name="connsiteX32" fmla="*/ 685224 w 8105983"/>
              <a:gd name="connsiteY32" fmla="*/ 5116809 h 6858001"/>
              <a:gd name="connsiteX33" fmla="*/ 685398 w 8105983"/>
              <a:gd name="connsiteY33" fmla="*/ 5116013 h 6858001"/>
              <a:gd name="connsiteX34" fmla="*/ 696934 w 8105983"/>
              <a:gd name="connsiteY34" fmla="*/ 5054989 h 6858001"/>
              <a:gd name="connsiteX35" fmla="*/ 697786 w 8105983"/>
              <a:gd name="connsiteY35" fmla="*/ 5054116 h 6858001"/>
              <a:gd name="connsiteX36" fmla="*/ 695439 w 8105983"/>
              <a:gd name="connsiteY36" fmla="*/ 5050962 h 6858001"/>
              <a:gd name="connsiteX37" fmla="*/ 695662 w 8105983"/>
              <a:gd name="connsiteY37" fmla="*/ 5046141 h 6858001"/>
              <a:gd name="connsiteX38" fmla="*/ 701212 w 8105983"/>
              <a:gd name="connsiteY38" fmla="*/ 5034636 h 6858001"/>
              <a:gd name="connsiteX39" fmla="*/ 704115 w 8105983"/>
              <a:gd name="connsiteY39" fmla="*/ 5030584 h 6858001"/>
              <a:gd name="connsiteX40" fmla="*/ 706626 w 8105983"/>
              <a:gd name="connsiteY40" fmla="*/ 5024073 h 6858001"/>
              <a:gd name="connsiteX41" fmla="*/ 709289 w 8105983"/>
              <a:gd name="connsiteY41" fmla="*/ 5017893 h 6858001"/>
              <a:gd name="connsiteX42" fmla="*/ 717177 w 8105983"/>
              <a:gd name="connsiteY42" fmla="*/ 4942285 h 6858001"/>
              <a:gd name="connsiteX43" fmla="*/ 718039 w 8105983"/>
              <a:gd name="connsiteY43" fmla="*/ 4913701 h 6858001"/>
              <a:gd name="connsiteX44" fmla="*/ 734731 w 8105983"/>
              <a:gd name="connsiteY44" fmla="*/ 4886987 h 6858001"/>
              <a:gd name="connsiteX45" fmla="*/ 734858 w 8105983"/>
              <a:gd name="connsiteY45" fmla="*/ 4882737 h 6858001"/>
              <a:gd name="connsiteX46" fmla="*/ 765242 w 8105983"/>
              <a:gd name="connsiteY46" fmla="*/ 4841844 h 6858001"/>
              <a:gd name="connsiteX47" fmla="*/ 764907 w 8105983"/>
              <a:gd name="connsiteY47" fmla="*/ 4839887 h 6858001"/>
              <a:gd name="connsiteX48" fmla="*/ 774588 w 8105983"/>
              <a:gd name="connsiteY48" fmla="*/ 4829890 h 6858001"/>
              <a:gd name="connsiteX49" fmla="*/ 787687 w 8105983"/>
              <a:gd name="connsiteY49" fmla="*/ 4823185 h 6858001"/>
              <a:gd name="connsiteX50" fmla="*/ 839538 w 8105983"/>
              <a:gd name="connsiteY50" fmla="*/ 4720709 h 6858001"/>
              <a:gd name="connsiteX51" fmla="*/ 908734 w 8105983"/>
              <a:gd name="connsiteY51" fmla="*/ 4609273 h 6858001"/>
              <a:gd name="connsiteX52" fmla="*/ 933874 w 8105983"/>
              <a:gd name="connsiteY52" fmla="*/ 4570151 h 6858001"/>
              <a:gd name="connsiteX53" fmla="*/ 940384 w 8105983"/>
              <a:gd name="connsiteY53" fmla="*/ 4548834 h 6858001"/>
              <a:gd name="connsiteX54" fmla="*/ 945490 w 8105983"/>
              <a:gd name="connsiteY54" fmla="*/ 4506639 h 6858001"/>
              <a:gd name="connsiteX55" fmla="*/ 995564 w 8105983"/>
              <a:gd name="connsiteY55" fmla="*/ 4110321 h 6858001"/>
              <a:gd name="connsiteX56" fmla="*/ 1059978 w 8105983"/>
              <a:gd name="connsiteY56" fmla="*/ 3857202 h 6858001"/>
              <a:gd name="connsiteX57" fmla="*/ 1113287 w 8105983"/>
              <a:gd name="connsiteY57" fmla="*/ 3697238 h 6858001"/>
              <a:gd name="connsiteX58" fmla="*/ 1162154 w 8105983"/>
              <a:gd name="connsiteY58" fmla="*/ 3620698 h 6858001"/>
              <a:gd name="connsiteX59" fmla="*/ 1157502 w 8105983"/>
              <a:gd name="connsiteY59" fmla="*/ 3603550 h 6858001"/>
              <a:gd name="connsiteX60" fmla="*/ 1163757 w 8105983"/>
              <a:gd name="connsiteY60" fmla="*/ 3554065 h 6858001"/>
              <a:gd name="connsiteX61" fmla="*/ 1186836 w 8105983"/>
              <a:gd name="connsiteY61" fmla="*/ 3477686 h 6858001"/>
              <a:gd name="connsiteX62" fmla="*/ 1203307 w 8105983"/>
              <a:gd name="connsiteY62" fmla="*/ 3415297 h 6858001"/>
              <a:gd name="connsiteX63" fmla="*/ 1199752 w 8105983"/>
              <a:gd name="connsiteY63" fmla="*/ 3391834 h 6858001"/>
              <a:gd name="connsiteX64" fmla="*/ 1198722 w 8105983"/>
              <a:gd name="connsiteY64" fmla="*/ 3376244 h 6858001"/>
              <a:gd name="connsiteX65" fmla="*/ 1198780 w 8105983"/>
              <a:gd name="connsiteY65" fmla="*/ 3375968 h 6858001"/>
              <a:gd name="connsiteX66" fmla="*/ 1194354 w 8105983"/>
              <a:gd name="connsiteY66" fmla="*/ 3375787 h 6858001"/>
              <a:gd name="connsiteX67" fmla="*/ 1189360 w 8105983"/>
              <a:gd name="connsiteY67" fmla="*/ 3314200 h 6858001"/>
              <a:gd name="connsiteX68" fmla="*/ 1166211 w 8105983"/>
              <a:gd name="connsiteY68" fmla="*/ 3238653 h 6858001"/>
              <a:gd name="connsiteX69" fmla="*/ 1149312 w 8105983"/>
              <a:gd name="connsiteY69" fmla="*/ 3041883 h 6858001"/>
              <a:gd name="connsiteX70" fmla="*/ 1125208 w 8105983"/>
              <a:gd name="connsiteY70" fmla="*/ 2880990 h 6858001"/>
              <a:gd name="connsiteX71" fmla="*/ 1127944 w 8105983"/>
              <a:gd name="connsiteY71" fmla="*/ 2668744 h 6858001"/>
              <a:gd name="connsiteX72" fmla="*/ 1119924 w 8105983"/>
              <a:gd name="connsiteY72" fmla="*/ 2601138 h 6858001"/>
              <a:gd name="connsiteX73" fmla="*/ 1112874 w 8105983"/>
              <a:gd name="connsiteY73" fmla="*/ 2529941 h 6858001"/>
              <a:gd name="connsiteX74" fmla="*/ 1115570 w 8105983"/>
              <a:gd name="connsiteY74" fmla="*/ 2411360 h 6858001"/>
              <a:gd name="connsiteX75" fmla="*/ 1095739 w 8105983"/>
              <a:gd name="connsiteY75" fmla="*/ 2320726 h 6858001"/>
              <a:gd name="connsiteX76" fmla="*/ 1058974 w 8105983"/>
              <a:gd name="connsiteY76" fmla="*/ 2271104 h 6858001"/>
              <a:gd name="connsiteX77" fmla="*/ 1058829 w 8105983"/>
              <a:gd name="connsiteY77" fmla="*/ 2250961 h 6858001"/>
              <a:gd name="connsiteX78" fmla="*/ 1058571 w 8105983"/>
              <a:gd name="connsiteY78" fmla="*/ 2193292 h 6858001"/>
              <a:gd name="connsiteX79" fmla="*/ 1031750 w 8105983"/>
              <a:gd name="connsiteY79" fmla="*/ 2140040 h 6858001"/>
              <a:gd name="connsiteX80" fmla="*/ 1035836 w 8105983"/>
              <a:gd name="connsiteY80" fmla="*/ 2118761 h 6858001"/>
              <a:gd name="connsiteX81" fmla="*/ 1056819 w 8105983"/>
              <a:gd name="connsiteY81" fmla="*/ 2044640 h 6858001"/>
              <a:gd name="connsiteX82" fmla="*/ 1063017 w 8105983"/>
              <a:gd name="connsiteY82" fmla="*/ 1957179 h 6858001"/>
              <a:gd name="connsiteX83" fmla="*/ 1066964 w 8105983"/>
              <a:gd name="connsiteY83" fmla="*/ 1904844 h 6858001"/>
              <a:gd name="connsiteX84" fmla="*/ 1059378 w 8105983"/>
              <a:gd name="connsiteY84" fmla="*/ 1767407 h 6858001"/>
              <a:gd name="connsiteX85" fmla="*/ 1012687 w 8105983"/>
              <a:gd name="connsiteY85" fmla="*/ 1609254 h 6858001"/>
              <a:gd name="connsiteX86" fmla="*/ 998115 w 8105983"/>
              <a:gd name="connsiteY86" fmla="*/ 1474139 h 6858001"/>
              <a:gd name="connsiteX87" fmla="*/ 1003731 w 8105983"/>
              <a:gd name="connsiteY87" fmla="*/ 1461933 h 6858001"/>
              <a:gd name="connsiteX88" fmla="*/ 993625 w 8105983"/>
              <a:gd name="connsiteY88" fmla="*/ 1426833 h 6858001"/>
              <a:gd name="connsiteX89" fmla="*/ 1011601 w 8105983"/>
              <a:gd name="connsiteY89" fmla="*/ 1341591 h 6858001"/>
              <a:gd name="connsiteX90" fmla="*/ 1006910 w 8105983"/>
              <a:gd name="connsiteY90" fmla="*/ 1272242 h 6858001"/>
              <a:gd name="connsiteX91" fmla="*/ 1008435 w 8105983"/>
              <a:gd name="connsiteY91" fmla="*/ 1219394 h 6858001"/>
              <a:gd name="connsiteX92" fmla="*/ 991805 w 8105983"/>
              <a:gd name="connsiteY92" fmla="*/ 1138030 h 6858001"/>
              <a:gd name="connsiteX93" fmla="*/ 954228 w 8105983"/>
              <a:gd name="connsiteY93" fmla="*/ 1039090 h 6858001"/>
              <a:gd name="connsiteX94" fmla="*/ 957451 w 8105983"/>
              <a:gd name="connsiteY94" fmla="*/ 930795 h 6858001"/>
              <a:gd name="connsiteX95" fmla="*/ 954870 w 8105983"/>
              <a:gd name="connsiteY95" fmla="*/ 871450 h 6858001"/>
              <a:gd name="connsiteX96" fmla="*/ 957858 w 8105983"/>
              <a:gd name="connsiteY96" fmla="*/ 826741 h 6858001"/>
              <a:gd name="connsiteX97" fmla="*/ 1012496 w 8105983"/>
              <a:gd name="connsiteY97" fmla="*/ 726642 h 6858001"/>
              <a:gd name="connsiteX98" fmla="*/ 992717 w 8105983"/>
              <a:gd name="connsiteY98" fmla="*/ 676108 h 6858001"/>
              <a:gd name="connsiteX99" fmla="*/ 1024271 w 8105983"/>
              <a:gd name="connsiteY99" fmla="*/ 629088 h 6858001"/>
              <a:gd name="connsiteX100" fmla="*/ 1021623 w 8105983"/>
              <a:gd name="connsiteY100" fmla="*/ 569723 h 6858001"/>
              <a:gd name="connsiteX101" fmla="*/ 994039 w 8105983"/>
              <a:gd name="connsiteY101" fmla="*/ 527194 h 6858001"/>
              <a:gd name="connsiteX102" fmla="*/ 961351 w 8105983"/>
              <a:gd name="connsiteY102" fmla="*/ 474050 h 6858001"/>
              <a:gd name="connsiteX103" fmla="*/ 948041 w 8105983"/>
              <a:gd name="connsiteY103" fmla="*/ 408648 h 6858001"/>
              <a:gd name="connsiteX104" fmla="*/ 938548 w 8105983"/>
              <a:gd name="connsiteY104" fmla="*/ 373517 h 6858001"/>
              <a:gd name="connsiteX105" fmla="*/ 933892 w 8105983"/>
              <a:gd name="connsiteY105" fmla="*/ 346246 h 6858001"/>
              <a:gd name="connsiteX106" fmla="*/ 947764 w 8105983"/>
              <a:gd name="connsiteY106" fmla="*/ 277365 h 6858001"/>
              <a:gd name="connsiteX107" fmla="*/ 942988 w 8105983"/>
              <a:gd name="connsiteY107" fmla="*/ 187470 h 6858001"/>
              <a:gd name="connsiteX108" fmla="*/ 960301 w 8105983"/>
              <a:gd name="connsiteY108" fmla="*/ 71879 h 6858001"/>
              <a:gd name="connsiteX109" fmla="*/ 936515 w 8105983"/>
              <a:gd name="connsiteY109" fmla="*/ 1496 h 6858001"/>
              <a:gd name="connsiteX110" fmla="*/ 1824002 w 8105983"/>
              <a:gd name="connsiteY110" fmla="*/ 1496 h 6858001"/>
              <a:gd name="connsiteX0" fmla="*/ 1824002 w 8105983"/>
              <a:gd name="connsiteY0" fmla="*/ 1496 h 6858001"/>
              <a:gd name="connsiteX1" fmla="*/ 7689736 w 8105983"/>
              <a:gd name="connsiteY1" fmla="*/ 0 h 6858001"/>
              <a:gd name="connsiteX2" fmla="*/ 8105983 w 8105983"/>
              <a:gd name="connsiteY2" fmla="*/ 0 h 6858001"/>
              <a:gd name="connsiteX3" fmla="*/ 8105983 w 8105983"/>
              <a:gd name="connsiteY3" fmla="*/ 6858000 h 6858001"/>
              <a:gd name="connsiteX4" fmla="*/ 5373465 w 8105983"/>
              <a:gd name="connsiteY4" fmla="*/ 6858000 h 6858001"/>
              <a:gd name="connsiteX5" fmla="*/ 2354405 w 8105983"/>
              <a:gd name="connsiteY5" fmla="*/ 6858001 h 6858001"/>
              <a:gd name="connsiteX6" fmla="*/ 2353703 w 8105983"/>
              <a:gd name="connsiteY6" fmla="*/ 6856507 h 6858001"/>
              <a:gd name="connsiteX7" fmla="*/ 21533 w 8105983"/>
              <a:gd name="connsiteY7" fmla="*/ 6856508 h 6858001"/>
              <a:gd name="connsiteX8" fmla="*/ 21938 w 8105983"/>
              <a:gd name="connsiteY8" fmla="*/ 6855780 h 6858001"/>
              <a:gd name="connsiteX9" fmla="*/ 10425 w 8105983"/>
              <a:gd name="connsiteY9" fmla="*/ 6784979 h 6858001"/>
              <a:gd name="connsiteX10" fmla="*/ 24082 w 8105983"/>
              <a:gd name="connsiteY10" fmla="*/ 6674924 h 6858001"/>
              <a:gd name="connsiteX11" fmla="*/ 41186 w 8105983"/>
              <a:gd name="connsiteY11" fmla="*/ 6566039 h 6858001"/>
              <a:gd name="connsiteX12" fmla="*/ 49113 w 8105983"/>
              <a:gd name="connsiteY12" fmla="*/ 6526653 h 6858001"/>
              <a:gd name="connsiteX13" fmla="*/ 79601 w 8105983"/>
              <a:gd name="connsiteY13" fmla="*/ 6405211 h 6858001"/>
              <a:gd name="connsiteX14" fmla="*/ 89619 w 8105983"/>
              <a:gd name="connsiteY14" fmla="*/ 6363570 h 6858001"/>
              <a:gd name="connsiteX15" fmla="*/ 81565 w 8105983"/>
              <a:gd name="connsiteY15" fmla="*/ 6321477 h 6858001"/>
              <a:gd name="connsiteX16" fmla="*/ 87590 w 8105983"/>
              <a:gd name="connsiteY16" fmla="*/ 6269973 h 6858001"/>
              <a:gd name="connsiteX17" fmla="*/ 90998 w 8105983"/>
              <a:gd name="connsiteY17" fmla="*/ 6239177 h 6858001"/>
              <a:gd name="connsiteX18" fmla="*/ 142003 w 8105983"/>
              <a:gd name="connsiteY18" fmla="*/ 6149197 h 6858001"/>
              <a:gd name="connsiteX19" fmla="*/ 191142 w 8105983"/>
              <a:gd name="connsiteY19" fmla="*/ 6017877 h 6858001"/>
              <a:gd name="connsiteX20" fmla="*/ 203857 w 8105983"/>
              <a:gd name="connsiteY20" fmla="*/ 5975711 h 6858001"/>
              <a:gd name="connsiteX21" fmla="*/ 200721 w 8105983"/>
              <a:gd name="connsiteY21" fmla="*/ 5968992 h 6858001"/>
              <a:gd name="connsiteX22" fmla="*/ 237721 w 8105983"/>
              <a:gd name="connsiteY22" fmla="*/ 5913062 h 6858001"/>
              <a:gd name="connsiteX23" fmla="*/ 291958 w 8105983"/>
              <a:gd name="connsiteY23" fmla="*/ 5756235 h 6858001"/>
              <a:gd name="connsiteX24" fmla="*/ 323648 w 8105983"/>
              <a:gd name="connsiteY24" fmla="*/ 5685507 h 6858001"/>
              <a:gd name="connsiteX25" fmla="*/ 400216 w 8105983"/>
              <a:gd name="connsiteY25" fmla="*/ 5590605 h 6858001"/>
              <a:gd name="connsiteX26" fmla="*/ 413110 w 8105983"/>
              <a:gd name="connsiteY26" fmla="*/ 5493882 h 6858001"/>
              <a:gd name="connsiteX27" fmla="*/ 445738 w 8105983"/>
              <a:gd name="connsiteY27" fmla="*/ 5467080 h 6858001"/>
              <a:gd name="connsiteX28" fmla="*/ 469689 w 8105983"/>
              <a:gd name="connsiteY28" fmla="*/ 5397075 h 6858001"/>
              <a:gd name="connsiteX29" fmla="*/ 602916 w 8105983"/>
              <a:gd name="connsiteY29" fmla="*/ 5202821 h 6858001"/>
              <a:gd name="connsiteX30" fmla="*/ 667649 w 8105983"/>
              <a:gd name="connsiteY30" fmla="*/ 5129105 h 6858001"/>
              <a:gd name="connsiteX31" fmla="*/ 685224 w 8105983"/>
              <a:gd name="connsiteY31" fmla="*/ 5116809 h 6858001"/>
              <a:gd name="connsiteX32" fmla="*/ 685398 w 8105983"/>
              <a:gd name="connsiteY32" fmla="*/ 5116013 h 6858001"/>
              <a:gd name="connsiteX33" fmla="*/ 696934 w 8105983"/>
              <a:gd name="connsiteY33" fmla="*/ 5054989 h 6858001"/>
              <a:gd name="connsiteX34" fmla="*/ 697786 w 8105983"/>
              <a:gd name="connsiteY34" fmla="*/ 5054116 h 6858001"/>
              <a:gd name="connsiteX35" fmla="*/ 695439 w 8105983"/>
              <a:gd name="connsiteY35" fmla="*/ 5050962 h 6858001"/>
              <a:gd name="connsiteX36" fmla="*/ 695662 w 8105983"/>
              <a:gd name="connsiteY36" fmla="*/ 5046141 h 6858001"/>
              <a:gd name="connsiteX37" fmla="*/ 701212 w 8105983"/>
              <a:gd name="connsiteY37" fmla="*/ 5034636 h 6858001"/>
              <a:gd name="connsiteX38" fmla="*/ 704115 w 8105983"/>
              <a:gd name="connsiteY38" fmla="*/ 5030584 h 6858001"/>
              <a:gd name="connsiteX39" fmla="*/ 706626 w 8105983"/>
              <a:gd name="connsiteY39" fmla="*/ 5024073 h 6858001"/>
              <a:gd name="connsiteX40" fmla="*/ 709289 w 8105983"/>
              <a:gd name="connsiteY40" fmla="*/ 5017893 h 6858001"/>
              <a:gd name="connsiteX41" fmla="*/ 717177 w 8105983"/>
              <a:gd name="connsiteY41" fmla="*/ 4942285 h 6858001"/>
              <a:gd name="connsiteX42" fmla="*/ 718039 w 8105983"/>
              <a:gd name="connsiteY42" fmla="*/ 4913701 h 6858001"/>
              <a:gd name="connsiteX43" fmla="*/ 734731 w 8105983"/>
              <a:gd name="connsiteY43" fmla="*/ 4886987 h 6858001"/>
              <a:gd name="connsiteX44" fmla="*/ 734858 w 8105983"/>
              <a:gd name="connsiteY44" fmla="*/ 4882737 h 6858001"/>
              <a:gd name="connsiteX45" fmla="*/ 765242 w 8105983"/>
              <a:gd name="connsiteY45" fmla="*/ 4841844 h 6858001"/>
              <a:gd name="connsiteX46" fmla="*/ 764907 w 8105983"/>
              <a:gd name="connsiteY46" fmla="*/ 4839887 h 6858001"/>
              <a:gd name="connsiteX47" fmla="*/ 774588 w 8105983"/>
              <a:gd name="connsiteY47" fmla="*/ 4829890 h 6858001"/>
              <a:gd name="connsiteX48" fmla="*/ 787687 w 8105983"/>
              <a:gd name="connsiteY48" fmla="*/ 4823185 h 6858001"/>
              <a:gd name="connsiteX49" fmla="*/ 839538 w 8105983"/>
              <a:gd name="connsiteY49" fmla="*/ 4720709 h 6858001"/>
              <a:gd name="connsiteX50" fmla="*/ 908734 w 8105983"/>
              <a:gd name="connsiteY50" fmla="*/ 4609273 h 6858001"/>
              <a:gd name="connsiteX51" fmla="*/ 933874 w 8105983"/>
              <a:gd name="connsiteY51" fmla="*/ 4570151 h 6858001"/>
              <a:gd name="connsiteX52" fmla="*/ 940384 w 8105983"/>
              <a:gd name="connsiteY52" fmla="*/ 4548834 h 6858001"/>
              <a:gd name="connsiteX53" fmla="*/ 945490 w 8105983"/>
              <a:gd name="connsiteY53" fmla="*/ 4506639 h 6858001"/>
              <a:gd name="connsiteX54" fmla="*/ 995564 w 8105983"/>
              <a:gd name="connsiteY54" fmla="*/ 4110321 h 6858001"/>
              <a:gd name="connsiteX55" fmla="*/ 1059978 w 8105983"/>
              <a:gd name="connsiteY55" fmla="*/ 3857202 h 6858001"/>
              <a:gd name="connsiteX56" fmla="*/ 1113287 w 8105983"/>
              <a:gd name="connsiteY56" fmla="*/ 3697238 h 6858001"/>
              <a:gd name="connsiteX57" fmla="*/ 1162154 w 8105983"/>
              <a:gd name="connsiteY57" fmla="*/ 3620698 h 6858001"/>
              <a:gd name="connsiteX58" fmla="*/ 1157502 w 8105983"/>
              <a:gd name="connsiteY58" fmla="*/ 3603550 h 6858001"/>
              <a:gd name="connsiteX59" fmla="*/ 1163757 w 8105983"/>
              <a:gd name="connsiteY59" fmla="*/ 3554065 h 6858001"/>
              <a:gd name="connsiteX60" fmla="*/ 1186836 w 8105983"/>
              <a:gd name="connsiteY60" fmla="*/ 3477686 h 6858001"/>
              <a:gd name="connsiteX61" fmla="*/ 1203307 w 8105983"/>
              <a:gd name="connsiteY61" fmla="*/ 3415297 h 6858001"/>
              <a:gd name="connsiteX62" fmla="*/ 1199752 w 8105983"/>
              <a:gd name="connsiteY62" fmla="*/ 3391834 h 6858001"/>
              <a:gd name="connsiteX63" fmla="*/ 1198722 w 8105983"/>
              <a:gd name="connsiteY63" fmla="*/ 3376244 h 6858001"/>
              <a:gd name="connsiteX64" fmla="*/ 1198780 w 8105983"/>
              <a:gd name="connsiteY64" fmla="*/ 3375968 h 6858001"/>
              <a:gd name="connsiteX65" fmla="*/ 1194354 w 8105983"/>
              <a:gd name="connsiteY65" fmla="*/ 3375787 h 6858001"/>
              <a:gd name="connsiteX66" fmla="*/ 1189360 w 8105983"/>
              <a:gd name="connsiteY66" fmla="*/ 3314200 h 6858001"/>
              <a:gd name="connsiteX67" fmla="*/ 1166211 w 8105983"/>
              <a:gd name="connsiteY67" fmla="*/ 3238653 h 6858001"/>
              <a:gd name="connsiteX68" fmla="*/ 1149312 w 8105983"/>
              <a:gd name="connsiteY68" fmla="*/ 3041883 h 6858001"/>
              <a:gd name="connsiteX69" fmla="*/ 1125208 w 8105983"/>
              <a:gd name="connsiteY69" fmla="*/ 2880990 h 6858001"/>
              <a:gd name="connsiteX70" fmla="*/ 1127944 w 8105983"/>
              <a:gd name="connsiteY70" fmla="*/ 2668744 h 6858001"/>
              <a:gd name="connsiteX71" fmla="*/ 1119924 w 8105983"/>
              <a:gd name="connsiteY71" fmla="*/ 2601138 h 6858001"/>
              <a:gd name="connsiteX72" fmla="*/ 1112874 w 8105983"/>
              <a:gd name="connsiteY72" fmla="*/ 2529941 h 6858001"/>
              <a:gd name="connsiteX73" fmla="*/ 1115570 w 8105983"/>
              <a:gd name="connsiteY73" fmla="*/ 2411360 h 6858001"/>
              <a:gd name="connsiteX74" fmla="*/ 1095739 w 8105983"/>
              <a:gd name="connsiteY74" fmla="*/ 2320726 h 6858001"/>
              <a:gd name="connsiteX75" fmla="*/ 1058974 w 8105983"/>
              <a:gd name="connsiteY75" fmla="*/ 2271104 h 6858001"/>
              <a:gd name="connsiteX76" fmla="*/ 1058829 w 8105983"/>
              <a:gd name="connsiteY76" fmla="*/ 2250961 h 6858001"/>
              <a:gd name="connsiteX77" fmla="*/ 1058571 w 8105983"/>
              <a:gd name="connsiteY77" fmla="*/ 2193292 h 6858001"/>
              <a:gd name="connsiteX78" fmla="*/ 1031750 w 8105983"/>
              <a:gd name="connsiteY78" fmla="*/ 2140040 h 6858001"/>
              <a:gd name="connsiteX79" fmla="*/ 1035836 w 8105983"/>
              <a:gd name="connsiteY79" fmla="*/ 2118761 h 6858001"/>
              <a:gd name="connsiteX80" fmla="*/ 1056819 w 8105983"/>
              <a:gd name="connsiteY80" fmla="*/ 2044640 h 6858001"/>
              <a:gd name="connsiteX81" fmla="*/ 1063017 w 8105983"/>
              <a:gd name="connsiteY81" fmla="*/ 1957179 h 6858001"/>
              <a:gd name="connsiteX82" fmla="*/ 1066964 w 8105983"/>
              <a:gd name="connsiteY82" fmla="*/ 1904844 h 6858001"/>
              <a:gd name="connsiteX83" fmla="*/ 1059378 w 8105983"/>
              <a:gd name="connsiteY83" fmla="*/ 1767407 h 6858001"/>
              <a:gd name="connsiteX84" fmla="*/ 1012687 w 8105983"/>
              <a:gd name="connsiteY84" fmla="*/ 1609254 h 6858001"/>
              <a:gd name="connsiteX85" fmla="*/ 998115 w 8105983"/>
              <a:gd name="connsiteY85" fmla="*/ 1474139 h 6858001"/>
              <a:gd name="connsiteX86" fmla="*/ 1003731 w 8105983"/>
              <a:gd name="connsiteY86" fmla="*/ 1461933 h 6858001"/>
              <a:gd name="connsiteX87" fmla="*/ 993625 w 8105983"/>
              <a:gd name="connsiteY87" fmla="*/ 1426833 h 6858001"/>
              <a:gd name="connsiteX88" fmla="*/ 1011601 w 8105983"/>
              <a:gd name="connsiteY88" fmla="*/ 1341591 h 6858001"/>
              <a:gd name="connsiteX89" fmla="*/ 1006910 w 8105983"/>
              <a:gd name="connsiteY89" fmla="*/ 1272242 h 6858001"/>
              <a:gd name="connsiteX90" fmla="*/ 1008435 w 8105983"/>
              <a:gd name="connsiteY90" fmla="*/ 1219394 h 6858001"/>
              <a:gd name="connsiteX91" fmla="*/ 991805 w 8105983"/>
              <a:gd name="connsiteY91" fmla="*/ 1138030 h 6858001"/>
              <a:gd name="connsiteX92" fmla="*/ 954228 w 8105983"/>
              <a:gd name="connsiteY92" fmla="*/ 1039090 h 6858001"/>
              <a:gd name="connsiteX93" fmla="*/ 957451 w 8105983"/>
              <a:gd name="connsiteY93" fmla="*/ 930795 h 6858001"/>
              <a:gd name="connsiteX94" fmla="*/ 954870 w 8105983"/>
              <a:gd name="connsiteY94" fmla="*/ 871450 h 6858001"/>
              <a:gd name="connsiteX95" fmla="*/ 957858 w 8105983"/>
              <a:gd name="connsiteY95" fmla="*/ 826741 h 6858001"/>
              <a:gd name="connsiteX96" fmla="*/ 1012496 w 8105983"/>
              <a:gd name="connsiteY96" fmla="*/ 726642 h 6858001"/>
              <a:gd name="connsiteX97" fmla="*/ 992717 w 8105983"/>
              <a:gd name="connsiteY97" fmla="*/ 676108 h 6858001"/>
              <a:gd name="connsiteX98" fmla="*/ 1024271 w 8105983"/>
              <a:gd name="connsiteY98" fmla="*/ 629088 h 6858001"/>
              <a:gd name="connsiteX99" fmla="*/ 1021623 w 8105983"/>
              <a:gd name="connsiteY99" fmla="*/ 569723 h 6858001"/>
              <a:gd name="connsiteX100" fmla="*/ 994039 w 8105983"/>
              <a:gd name="connsiteY100" fmla="*/ 527194 h 6858001"/>
              <a:gd name="connsiteX101" fmla="*/ 961351 w 8105983"/>
              <a:gd name="connsiteY101" fmla="*/ 474050 h 6858001"/>
              <a:gd name="connsiteX102" fmla="*/ 948041 w 8105983"/>
              <a:gd name="connsiteY102" fmla="*/ 408648 h 6858001"/>
              <a:gd name="connsiteX103" fmla="*/ 938548 w 8105983"/>
              <a:gd name="connsiteY103" fmla="*/ 373517 h 6858001"/>
              <a:gd name="connsiteX104" fmla="*/ 933892 w 8105983"/>
              <a:gd name="connsiteY104" fmla="*/ 346246 h 6858001"/>
              <a:gd name="connsiteX105" fmla="*/ 947764 w 8105983"/>
              <a:gd name="connsiteY105" fmla="*/ 277365 h 6858001"/>
              <a:gd name="connsiteX106" fmla="*/ 942988 w 8105983"/>
              <a:gd name="connsiteY106" fmla="*/ 187470 h 6858001"/>
              <a:gd name="connsiteX107" fmla="*/ 960301 w 8105983"/>
              <a:gd name="connsiteY107" fmla="*/ 71879 h 6858001"/>
              <a:gd name="connsiteX108" fmla="*/ 936515 w 8105983"/>
              <a:gd name="connsiteY108" fmla="*/ 1496 h 6858001"/>
              <a:gd name="connsiteX109" fmla="*/ 1824002 w 8105983"/>
              <a:gd name="connsiteY109" fmla="*/ 1496 h 6858001"/>
              <a:gd name="connsiteX0" fmla="*/ 1824002 w 8105983"/>
              <a:gd name="connsiteY0" fmla="*/ 1496 h 6858001"/>
              <a:gd name="connsiteX1" fmla="*/ 7689736 w 8105983"/>
              <a:gd name="connsiteY1" fmla="*/ 0 h 6858001"/>
              <a:gd name="connsiteX2" fmla="*/ 8105983 w 8105983"/>
              <a:gd name="connsiteY2" fmla="*/ 0 h 6858001"/>
              <a:gd name="connsiteX3" fmla="*/ 8105983 w 8105983"/>
              <a:gd name="connsiteY3" fmla="*/ 6858000 h 6858001"/>
              <a:gd name="connsiteX4" fmla="*/ 5373465 w 8105983"/>
              <a:gd name="connsiteY4" fmla="*/ 6858000 h 6858001"/>
              <a:gd name="connsiteX5" fmla="*/ 2354405 w 8105983"/>
              <a:gd name="connsiteY5" fmla="*/ 6858001 h 6858001"/>
              <a:gd name="connsiteX6" fmla="*/ 21533 w 8105983"/>
              <a:gd name="connsiteY6" fmla="*/ 6856508 h 6858001"/>
              <a:gd name="connsiteX7" fmla="*/ 21938 w 8105983"/>
              <a:gd name="connsiteY7" fmla="*/ 6855780 h 6858001"/>
              <a:gd name="connsiteX8" fmla="*/ 10425 w 8105983"/>
              <a:gd name="connsiteY8" fmla="*/ 6784979 h 6858001"/>
              <a:gd name="connsiteX9" fmla="*/ 24082 w 8105983"/>
              <a:gd name="connsiteY9" fmla="*/ 6674924 h 6858001"/>
              <a:gd name="connsiteX10" fmla="*/ 41186 w 8105983"/>
              <a:gd name="connsiteY10" fmla="*/ 6566039 h 6858001"/>
              <a:gd name="connsiteX11" fmla="*/ 49113 w 8105983"/>
              <a:gd name="connsiteY11" fmla="*/ 6526653 h 6858001"/>
              <a:gd name="connsiteX12" fmla="*/ 79601 w 8105983"/>
              <a:gd name="connsiteY12" fmla="*/ 6405211 h 6858001"/>
              <a:gd name="connsiteX13" fmla="*/ 89619 w 8105983"/>
              <a:gd name="connsiteY13" fmla="*/ 6363570 h 6858001"/>
              <a:gd name="connsiteX14" fmla="*/ 81565 w 8105983"/>
              <a:gd name="connsiteY14" fmla="*/ 6321477 h 6858001"/>
              <a:gd name="connsiteX15" fmla="*/ 87590 w 8105983"/>
              <a:gd name="connsiteY15" fmla="*/ 6269973 h 6858001"/>
              <a:gd name="connsiteX16" fmla="*/ 90998 w 8105983"/>
              <a:gd name="connsiteY16" fmla="*/ 6239177 h 6858001"/>
              <a:gd name="connsiteX17" fmla="*/ 142003 w 8105983"/>
              <a:gd name="connsiteY17" fmla="*/ 6149197 h 6858001"/>
              <a:gd name="connsiteX18" fmla="*/ 191142 w 8105983"/>
              <a:gd name="connsiteY18" fmla="*/ 6017877 h 6858001"/>
              <a:gd name="connsiteX19" fmla="*/ 203857 w 8105983"/>
              <a:gd name="connsiteY19" fmla="*/ 5975711 h 6858001"/>
              <a:gd name="connsiteX20" fmla="*/ 200721 w 8105983"/>
              <a:gd name="connsiteY20" fmla="*/ 5968992 h 6858001"/>
              <a:gd name="connsiteX21" fmla="*/ 237721 w 8105983"/>
              <a:gd name="connsiteY21" fmla="*/ 5913062 h 6858001"/>
              <a:gd name="connsiteX22" fmla="*/ 291958 w 8105983"/>
              <a:gd name="connsiteY22" fmla="*/ 5756235 h 6858001"/>
              <a:gd name="connsiteX23" fmla="*/ 323648 w 8105983"/>
              <a:gd name="connsiteY23" fmla="*/ 5685507 h 6858001"/>
              <a:gd name="connsiteX24" fmla="*/ 400216 w 8105983"/>
              <a:gd name="connsiteY24" fmla="*/ 5590605 h 6858001"/>
              <a:gd name="connsiteX25" fmla="*/ 413110 w 8105983"/>
              <a:gd name="connsiteY25" fmla="*/ 5493882 h 6858001"/>
              <a:gd name="connsiteX26" fmla="*/ 445738 w 8105983"/>
              <a:gd name="connsiteY26" fmla="*/ 5467080 h 6858001"/>
              <a:gd name="connsiteX27" fmla="*/ 469689 w 8105983"/>
              <a:gd name="connsiteY27" fmla="*/ 5397075 h 6858001"/>
              <a:gd name="connsiteX28" fmla="*/ 602916 w 8105983"/>
              <a:gd name="connsiteY28" fmla="*/ 5202821 h 6858001"/>
              <a:gd name="connsiteX29" fmla="*/ 667649 w 8105983"/>
              <a:gd name="connsiteY29" fmla="*/ 5129105 h 6858001"/>
              <a:gd name="connsiteX30" fmla="*/ 685224 w 8105983"/>
              <a:gd name="connsiteY30" fmla="*/ 5116809 h 6858001"/>
              <a:gd name="connsiteX31" fmla="*/ 685398 w 8105983"/>
              <a:gd name="connsiteY31" fmla="*/ 5116013 h 6858001"/>
              <a:gd name="connsiteX32" fmla="*/ 696934 w 8105983"/>
              <a:gd name="connsiteY32" fmla="*/ 5054989 h 6858001"/>
              <a:gd name="connsiteX33" fmla="*/ 697786 w 8105983"/>
              <a:gd name="connsiteY33" fmla="*/ 5054116 h 6858001"/>
              <a:gd name="connsiteX34" fmla="*/ 695439 w 8105983"/>
              <a:gd name="connsiteY34" fmla="*/ 5050962 h 6858001"/>
              <a:gd name="connsiteX35" fmla="*/ 695662 w 8105983"/>
              <a:gd name="connsiteY35" fmla="*/ 5046141 h 6858001"/>
              <a:gd name="connsiteX36" fmla="*/ 701212 w 8105983"/>
              <a:gd name="connsiteY36" fmla="*/ 5034636 h 6858001"/>
              <a:gd name="connsiteX37" fmla="*/ 704115 w 8105983"/>
              <a:gd name="connsiteY37" fmla="*/ 5030584 h 6858001"/>
              <a:gd name="connsiteX38" fmla="*/ 706626 w 8105983"/>
              <a:gd name="connsiteY38" fmla="*/ 5024073 h 6858001"/>
              <a:gd name="connsiteX39" fmla="*/ 709289 w 8105983"/>
              <a:gd name="connsiteY39" fmla="*/ 5017893 h 6858001"/>
              <a:gd name="connsiteX40" fmla="*/ 717177 w 8105983"/>
              <a:gd name="connsiteY40" fmla="*/ 4942285 h 6858001"/>
              <a:gd name="connsiteX41" fmla="*/ 718039 w 8105983"/>
              <a:gd name="connsiteY41" fmla="*/ 4913701 h 6858001"/>
              <a:gd name="connsiteX42" fmla="*/ 734731 w 8105983"/>
              <a:gd name="connsiteY42" fmla="*/ 4886987 h 6858001"/>
              <a:gd name="connsiteX43" fmla="*/ 734858 w 8105983"/>
              <a:gd name="connsiteY43" fmla="*/ 4882737 h 6858001"/>
              <a:gd name="connsiteX44" fmla="*/ 765242 w 8105983"/>
              <a:gd name="connsiteY44" fmla="*/ 4841844 h 6858001"/>
              <a:gd name="connsiteX45" fmla="*/ 764907 w 8105983"/>
              <a:gd name="connsiteY45" fmla="*/ 4839887 h 6858001"/>
              <a:gd name="connsiteX46" fmla="*/ 774588 w 8105983"/>
              <a:gd name="connsiteY46" fmla="*/ 4829890 h 6858001"/>
              <a:gd name="connsiteX47" fmla="*/ 787687 w 8105983"/>
              <a:gd name="connsiteY47" fmla="*/ 4823185 h 6858001"/>
              <a:gd name="connsiteX48" fmla="*/ 839538 w 8105983"/>
              <a:gd name="connsiteY48" fmla="*/ 4720709 h 6858001"/>
              <a:gd name="connsiteX49" fmla="*/ 908734 w 8105983"/>
              <a:gd name="connsiteY49" fmla="*/ 4609273 h 6858001"/>
              <a:gd name="connsiteX50" fmla="*/ 933874 w 8105983"/>
              <a:gd name="connsiteY50" fmla="*/ 4570151 h 6858001"/>
              <a:gd name="connsiteX51" fmla="*/ 940384 w 8105983"/>
              <a:gd name="connsiteY51" fmla="*/ 4548834 h 6858001"/>
              <a:gd name="connsiteX52" fmla="*/ 945490 w 8105983"/>
              <a:gd name="connsiteY52" fmla="*/ 4506639 h 6858001"/>
              <a:gd name="connsiteX53" fmla="*/ 995564 w 8105983"/>
              <a:gd name="connsiteY53" fmla="*/ 4110321 h 6858001"/>
              <a:gd name="connsiteX54" fmla="*/ 1059978 w 8105983"/>
              <a:gd name="connsiteY54" fmla="*/ 3857202 h 6858001"/>
              <a:gd name="connsiteX55" fmla="*/ 1113287 w 8105983"/>
              <a:gd name="connsiteY55" fmla="*/ 3697238 h 6858001"/>
              <a:gd name="connsiteX56" fmla="*/ 1162154 w 8105983"/>
              <a:gd name="connsiteY56" fmla="*/ 3620698 h 6858001"/>
              <a:gd name="connsiteX57" fmla="*/ 1157502 w 8105983"/>
              <a:gd name="connsiteY57" fmla="*/ 3603550 h 6858001"/>
              <a:gd name="connsiteX58" fmla="*/ 1163757 w 8105983"/>
              <a:gd name="connsiteY58" fmla="*/ 3554065 h 6858001"/>
              <a:gd name="connsiteX59" fmla="*/ 1186836 w 8105983"/>
              <a:gd name="connsiteY59" fmla="*/ 3477686 h 6858001"/>
              <a:gd name="connsiteX60" fmla="*/ 1203307 w 8105983"/>
              <a:gd name="connsiteY60" fmla="*/ 3415297 h 6858001"/>
              <a:gd name="connsiteX61" fmla="*/ 1199752 w 8105983"/>
              <a:gd name="connsiteY61" fmla="*/ 3391834 h 6858001"/>
              <a:gd name="connsiteX62" fmla="*/ 1198722 w 8105983"/>
              <a:gd name="connsiteY62" fmla="*/ 3376244 h 6858001"/>
              <a:gd name="connsiteX63" fmla="*/ 1198780 w 8105983"/>
              <a:gd name="connsiteY63" fmla="*/ 3375968 h 6858001"/>
              <a:gd name="connsiteX64" fmla="*/ 1194354 w 8105983"/>
              <a:gd name="connsiteY64" fmla="*/ 3375787 h 6858001"/>
              <a:gd name="connsiteX65" fmla="*/ 1189360 w 8105983"/>
              <a:gd name="connsiteY65" fmla="*/ 3314200 h 6858001"/>
              <a:gd name="connsiteX66" fmla="*/ 1166211 w 8105983"/>
              <a:gd name="connsiteY66" fmla="*/ 3238653 h 6858001"/>
              <a:gd name="connsiteX67" fmla="*/ 1149312 w 8105983"/>
              <a:gd name="connsiteY67" fmla="*/ 3041883 h 6858001"/>
              <a:gd name="connsiteX68" fmla="*/ 1125208 w 8105983"/>
              <a:gd name="connsiteY68" fmla="*/ 2880990 h 6858001"/>
              <a:gd name="connsiteX69" fmla="*/ 1127944 w 8105983"/>
              <a:gd name="connsiteY69" fmla="*/ 2668744 h 6858001"/>
              <a:gd name="connsiteX70" fmla="*/ 1119924 w 8105983"/>
              <a:gd name="connsiteY70" fmla="*/ 2601138 h 6858001"/>
              <a:gd name="connsiteX71" fmla="*/ 1112874 w 8105983"/>
              <a:gd name="connsiteY71" fmla="*/ 2529941 h 6858001"/>
              <a:gd name="connsiteX72" fmla="*/ 1115570 w 8105983"/>
              <a:gd name="connsiteY72" fmla="*/ 2411360 h 6858001"/>
              <a:gd name="connsiteX73" fmla="*/ 1095739 w 8105983"/>
              <a:gd name="connsiteY73" fmla="*/ 2320726 h 6858001"/>
              <a:gd name="connsiteX74" fmla="*/ 1058974 w 8105983"/>
              <a:gd name="connsiteY74" fmla="*/ 2271104 h 6858001"/>
              <a:gd name="connsiteX75" fmla="*/ 1058829 w 8105983"/>
              <a:gd name="connsiteY75" fmla="*/ 2250961 h 6858001"/>
              <a:gd name="connsiteX76" fmla="*/ 1058571 w 8105983"/>
              <a:gd name="connsiteY76" fmla="*/ 2193292 h 6858001"/>
              <a:gd name="connsiteX77" fmla="*/ 1031750 w 8105983"/>
              <a:gd name="connsiteY77" fmla="*/ 2140040 h 6858001"/>
              <a:gd name="connsiteX78" fmla="*/ 1035836 w 8105983"/>
              <a:gd name="connsiteY78" fmla="*/ 2118761 h 6858001"/>
              <a:gd name="connsiteX79" fmla="*/ 1056819 w 8105983"/>
              <a:gd name="connsiteY79" fmla="*/ 2044640 h 6858001"/>
              <a:gd name="connsiteX80" fmla="*/ 1063017 w 8105983"/>
              <a:gd name="connsiteY80" fmla="*/ 1957179 h 6858001"/>
              <a:gd name="connsiteX81" fmla="*/ 1066964 w 8105983"/>
              <a:gd name="connsiteY81" fmla="*/ 1904844 h 6858001"/>
              <a:gd name="connsiteX82" fmla="*/ 1059378 w 8105983"/>
              <a:gd name="connsiteY82" fmla="*/ 1767407 h 6858001"/>
              <a:gd name="connsiteX83" fmla="*/ 1012687 w 8105983"/>
              <a:gd name="connsiteY83" fmla="*/ 1609254 h 6858001"/>
              <a:gd name="connsiteX84" fmla="*/ 998115 w 8105983"/>
              <a:gd name="connsiteY84" fmla="*/ 1474139 h 6858001"/>
              <a:gd name="connsiteX85" fmla="*/ 1003731 w 8105983"/>
              <a:gd name="connsiteY85" fmla="*/ 1461933 h 6858001"/>
              <a:gd name="connsiteX86" fmla="*/ 993625 w 8105983"/>
              <a:gd name="connsiteY86" fmla="*/ 1426833 h 6858001"/>
              <a:gd name="connsiteX87" fmla="*/ 1011601 w 8105983"/>
              <a:gd name="connsiteY87" fmla="*/ 1341591 h 6858001"/>
              <a:gd name="connsiteX88" fmla="*/ 1006910 w 8105983"/>
              <a:gd name="connsiteY88" fmla="*/ 1272242 h 6858001"/>
              <a:gd name="connsiteX89" fmla="*/ 1008435 w 8105983"/>
              <a:gd name="connsiteY89" fmla="*/ 1219394 h 6858001"/>
              <a:gd name="connsiteX90" fmla="*/ 991805 w 8105983"/>
              <a:gd name="connsiteY90" fmla="*/ 1138030 h 6858001"/>
              <a:gd name="connsiteX91" fmla="*/ 954228 w 8105983"/>
              <a:gd name="connsiteY91" fmla="*/ 1039090 h 6858001"/>
              <a:gd name="connsiteX92" fmla="*/ 957451 w 8105983"/>
              <a:gd name="connsiteY92" fmla="*/ 930795 h 6858001"/>
              <a:gd name="connsiteX93" fmla="*/ 954870 w 8105983"/>
              <a:gd name="connsiteY93" fmla="*/ 871450 h 6858001"/>
              <a:gd name="connsiteX94" fmla="*/ 957858 w 8105983"/>
              <a:gd name="connsiteY94" fmla="*/ 826741 h 6858001"/>
              <a:gd name="connsiteX95" fmla="*/ 1012496 w 8105983"/>
              <a:gd name="connsiteY95" fmla="*/ 726642 h 6858001"/>
              <a:gd name="connsiteX96" fmla="*/ 992717 w 8105983"/>
              <a:gd name="connsiteY96" fmla="*/ 676108 h 6858001"/>
              <a:gd name="connsiteX97" fmla="*/ 1024271 w 8105983"/>
              <a:gd name="connsiteY97" fmla="*/ 629088 h 6858001"/>
              <a:gd name="connsiteX98" fmla="*/ 1021623 w 8105983"/>
              <a:gd name="connsiteY98" fmla="*/ 569723 h 6858001"/>
              <a:gd name="connsiteX99" fmla="*/ 994039 w 8105983"/>
              <a:gd name="connsiteY99" fmla="*/ 527194 h 6858001"/>
              <a:gd name="connsiteX100" fmla="*/ 961351 w 8105983"/>
              <a:gd name="connsiteY100" fmla="*/ 474050 h 6858001"/>
              <a:gd name="connsiteX101" fmla="*/ 948041 w 8105983"/>
              <a:gd name="connsiteY101" fmla="*/ 408648 h 6858001"/>
              <a:gd name="connsiteX102" fmla="*/ 938548 w 8105983"/>
              <a:gd name="connsiteY102" fmla="*/ 373517 h 6858001"/>
              <a:gd name="connsiteX103" fmla="*/ 933892 w 8105983"/>
              <a:gd name="connsiteY103" fmla="*/ 346246 h 6858001"/>
              <a:gd name="connsiteX104" fmla="*/ 947764 w 8105983"/>
              <a:gd name="connsiteY104" fmla="*/ 277365 h 6858001"/>
              <a:gd name="connsiteX105" fmla="*/ 942988 w 8105983"/>
              <a:gd name="connsiteY105" fmla="*/ 187470 h 6858001"/>
              <a:gd name="connsiteX106" fmla="*/ 960301 w 8105983"/>
              <a:gd name="connsiteY106" fmla="*/ 71879 h 6858001"/>
              <a:gd name="connsiteX107" fmla="*/ 936515 w 8105983"/>
              <a:gd name="connsiteY107" fmla="*/ 1496 h 6858001"/>
              <a:gd name="connsiteX108" fmla="*/ 1824002 w 8105983"/>
              <a:gd name="connsiteY108" fmla="*/ 1496 h 6858001"/>
              <a:gd name="connsiteX0" fmla="*/ 1824002 w 8105983"/>
              <a:gd name="connsiteY0" fmla="*/ 1496 h 6858000"/>
              <a:gd name="connsiteX1" fmla="*/ 7689736 w 8105983"/>
              <a:gd name="connsiteY1" fmla="*/ 0 h 6858000"/>
              <a:gd name="connsiteX2" fmla="*/ 8105983 w 8105983"/>
              <a:gd name="connsiteY2" fmla="*/ 0 h 6858000"/>
              <a:gd name="connsiteX3" fmla="*/ 8105983 w 8105983"/>
              <a:gd name="connsiteY3" fmla="*/ 6858000 h 6858000"/>
              <a:gd name="connsiteX4" fmla="*/ 5373465 w 8105983"/>
              <a:gd name="connsiteY4" fmla="*/ 6858000 h 6858000"/>
              <a:gd name="connsiteX5" fmla="*/ 21533 w 8105983"/>
              <a:gd name="connsiteY5" fmla="*/ 6856508 h 6858000"/>
              <a:gd name="connsiteX6" fmla="*/ 21938 w 8105983"/>
              <a:gd name="connsiteY6" fmla="*/ 6855780 h 6858000"/>
              <a:gd name="connsiteX7" fmla="*/ 10425 w 8105983"/>
              <a:gd name="connsiteY7" fmla="*/ 6784979 h 6858000"/>
              <a:gd name="connsiteX8" fmla="*/ 24082 w 8105983"/>
              <a:gd name="connsiteY8" fmla="*/ 6674924 h 6858000"/>
              <a:gd name="connsiteX9" fmla="*/ 41186 w 8105983"/>
              <a:gd name="connsiteY9" fmla="*/ 6566039 h 6858000"/>
              <a:gd name="connsiteX10" fmla="*/ 49113 w 8105983"/>
              <a:gd name="connsiteY10" fmla="*/ 6526653 h 6858000"/>
              <a:gd name="connsiteX11" fmla="*/ 79601 w 8105983"/>
              <a:gd name="connsiteY11" fmla="*/ 6405211 h 6858000"/>
              <a:gd name="connsiteX12" fmla="*/ 89619 w 8105983"/>
              <a:gd name="connsiteY12" fmla="*/ 6363570 h 6858000"/>
              <a:gd name="connsiteX13" fmla="*/ 81565 w 8105983"/>
              <a:gd name="connsiteY13" fmla="*/ 6321477 h 6858000"/>
              <a:gd name="connsiteX14" fmla="*/ 87590 w 8105983"/>
              <a:gd name="connsiteY14" fmla="*/ 6269973 h 6858000"/>
              <a:gd name="connsiteX15" fmla="*/ 90998 w 8105983"/>
              <a:gd name="connsiteY15" fmla="*/ 6239177 h 6858000"/>
              <a:gd name="connsiteX16" fmla="*/ 142003 w 8105983"/>
              <a:gd name="connsiteY16" fmla="*/ 6149197 h 6858000"/>
              <a:gd name="connsiteX17" fmla="*/ 191142 w 8105983"/>
              <a:gd name="connsiteY17" fmla="*/ 6017877 h 6858000"/>
              <a:gd name="connsiteX18" fmla="*/ 203857 w 8105983"/>
              <a:gd name="connsiteY18" fmla="*/ 5975711 h 6858000"/>
              <a:gd name="connsiteX19" fmla="*/ 200721 w 8105983"/>
              <a:gd name="connsiteY19" fmla="*/ 5968992 h 6858000"/>
              <a:gd name="connsiteX20" fmla="*/ 237721 w 8105983"/>
              <a:gd name="connsiteY20" fmla="*/ 5913062 h 6858000"/>
              <a:gd name="connsiteX21" fmla="*/ 291958 w 8105983"/>
              <a:gd name="connsiteY21" fmla="*/ 5756235 h 6858000"/>
              <a:gd name="connsiteX22" fmla="*/ 323648 w 8105983"/>
              <a:gd name="connsiteY22" fmla="*/ 5685507 h 6858000"/>
              <a:gd name="connsiteX23" fmla="*/ 400216 w 8105983"/>
              <a:gd name="connsiteY23" fmla="*/ 5590605 h 6858000"/>
              <a:gd name="connsiteX24" fmla="*/ 413110 w 8105983"/>
              <a:gd name="connsiteY24" fmla="*/ 5493882 h 6858000"/>
              <a:gd name="connsiteX25" fmla="*/ 445738 w 8105983"/>
              <a:gd name="connsiteY25" fmla="*/ 5467080 h 6858000"/>
              <a:gd name="connsiteX26" fmla="*/ 469689 w 8105983"/>
              <a:gd name="connsiteY26" fmla="*/ 5397075 h 6858000"/>
              <a:gd name="connsiteX27" fmla="*/ 602916 w 8105983"/>
              <a:gd name="connsiteY27" fmla="*/ 5202821 h 6858000"/>
              <a:gd name="connsiteX28" fmla="*/ 667649 w 8105983"/>
              <a:gd name="connsiteY28" fmla="*/ 5129105 h 6858000"/>
              <a:gd name="connsiteX29" fmla="*/ 685224 w 8105983"/>
              <a:gd name="connsiteY29" fmla="*/ 5116809 h 6858000"/>
              <a:gd name="connsiteX30" fmla="*/ 685398 w 8105983"/>
              <a:gd name="connsiteY30" fmla="*/ 5116013 h 6858000"/>
              <a:gd name="connsiteX31" fmla="*/ 696934 w 8105983"/>
              <a:gd name="connsiteY31" fmla="*/ 5054989 h 6858000"/>
              <a:gd name="connsiteX32" fmla="*/ 697786 w 8105983"/>
              <a:gd name="connsiteY32" fmla="*/ 5054116 h 6858000"/>
              <a:gd name="connsiteX33" fmla="*/ 695439 w 8105983"/>
              <a:gd name="connsiteY33" fmla="*/ 5050962 h 6858000"/>
              <a:gd name="connsiteX34" fmla="*/ 695662 w 8105983"/>
              <a:gd name="connsiteY34" fmla="*/ 5046141 h 6858000"/>
              <a:gd name="connsiteX35" fmla="*/ 701212 w 8105983"/>
              <a:gd name="connsiteY35" fmla="*/ 5034636 h 6858000"/>
              <a:gd name="connsiteX36" fmla="*/ 704115 w 8105983"/>
              <a:gd name="connsiteY36" fmla="*/ 5030584 h 6858000"/>
              <a:gd name="connsiteX37" fmla="*/ 706626 w 8105983"/>
              <a:gd name="connsiteY37" fmla="*/ 5024073 h 6858000"/>
              <a:gd name="connsiteX38" fmla="*/ 709289 w 8105983"/>
              <a:gd name="connsiteY38" fmla="*/ 5017893 h 6858000"/>
              <a:gd name="connsiteX39" fmla="*/ 717177 w 8105983"/>
              <a:gd name="connsiteY39" fmla="*/ 4942285 h 6858000"/>
              <a:gd name="connsiteX40" fmla="*/ 718039 w 8105983"/>
              <a:gd name="connsiteY40" fmla="*/ 4913701 h 6858000"/>
              <a:gd name="connsiteX41" fmla="*/ 734731 w 8105983"/>
              <a:gd name="connsiteY41" fmla="*/ 4886987 h 6858000"/>
              <a:gd name="connsiteX42" fmla="*/ 734858 w 8105983"/>
              <a:gd name="connsiteY42" fmla="*/ 4882737 h 6858000"/>
              <a:gd name="connsiteX43" fmla="*/ 765242 w 8105983"/>
              <a:gd name="connsiteY43" fmla="*/ 4841844 h 6858000"/>
              <a:gd name="connsiteX44" fmla="*/ 764907 w 8105983"/>
              <a:gd name="connsiteY44" fmla="*/ 4839887 h 6858000"/>
              <a:gd name="connsiteX45" fmla="*/ 774588 w 8105983"/>
              <a:gd name="connsiteY45" fmla="*/ 4829890 h 6858000"/>
              <a:gd name="connsiteX46" fmla="*/ 787687 w 8105983"/>
              <a:gd name="connsiteY46" fmla="*/ 4823185 h 6858000"/>
              <a:gd name="connsiteX47" fmla="*/ 839538 w 8105983"/>
              <a:gd name="connsiteY47" fmla="*/ 4720709 h 6858000"/>
              <a:gd name="connsiteX48" fmla="*/ 908734 w 8105983"/>
              <a:gd name="connsiteY48" fmla="*/ 4609273 h 6858000"/>
              <a:gd name="connsiteX49" fmla="*/ 933874 w 8105983"/>
              <a:gd name="connsiteY49" fmla="*/ 4570151 h 6858000"/>
              <a:gd name="connsiteX50" fmla="*/ 940384 w 8105983"/>
              <a:gd name="connsiteY50" fmla="*/ 4548834 h 6858000"/>
              <a:gd name="connsiteX51" fmla="*/ 945490 w 8105983"/>
              <a:gd name="connsiteY51" fmla="*/ 4506639 h 6858000"/>
              <a:gd name="connsiteX52" fmla="*/ 995564 w 8105983"/>
              <a:gd name="connsiteY52" fmla="*/ 4110321 h 6858000"/>
              <a:gd name="connsiteX53" fmla="*/ 1059978 w 8105983"/>
              <a:gd name="connsiteY53" fmla="*/ 3857202 h 6858000"/>
              <a:gd name="connsiteX54" fmla="*/ 1113287 w 8105983"/>
              <a:gd name="connsiteY54" fmla="*/ 3697238 h 6858000"/>
              <a:gd name="connsiteX55" fmla="*/ 1162154 w 8105983"/>
              <a:gd name="connsiteY55" fmla="*/ 3620698 h 6858000"/>
              <a:gd name="connsiteX56" fmla="*/ 1157502 w 8105983"/>
              <a:gd name="connsiteY56" fmla="*/ 3603550 h 6858000"/>
              <a:gd name="connsiteX57" fmla="*/ 1163757 w 8105983"/>
              <a:gd name="connsiteY57" fmla="*/ 3554065 h 6858000"/>
              <a:gd name="connsiteX58" fmla="*/ 1186836 w 8105983"/>
              <a:gd name="connsiteY58" fmla="*/ 3477686 h 6858000"/>
              <a:gd name="connsiteX59" fmla="*/ 1203307 w 8105983"/>
              <a:gd name="connsiteY59" fmla="*/ 3415297 h 6858000"/>
              <a:gd name="connsiteX60" fmla="*/ 1199752 w 8105983"/>
              <a:gd name="connsiteY60" fmla="*/ 3391834 h 6858000"/>
              <a:gd name="connsiteX61" fmla="*/ 1198722 w 8105983"/>
              <a:gd name="connsiteY61" fmla="*/ 3376244 h 6858000"/>
              <a:gd name="connsiteX62" fmla="*/ 1198780 w 8105983"/>
              <a:gd name="connsiteY62" fmla="*/ 3375968 h 6858000"/>
              <a:gd name="connsiteX63" fmla="*/ 1194354 w 8105983"/>
              <a:gd name="connsiteY63" fmla="*/ 3375787 h 6858000"/>
              <a:gd name="connsiteX64" fmla="*/ 1189360 w 8105983"/>
              <a:gd name="connsiteY64" fmla="*/ 3314200 h 6858000"/>
              <a:gd name="connsiteX65" fmla="*/ 1166211 w 8105983"/>
              <a:gd name="connsiteY65" fmla="*/ 3238653 h 6858000"/>
              <a:gd name="connsiteX66" fmla="*/ 1149312 w 8105983"/>
              <a:gd name="connsiteY66" fmla="*/ 3041883 h 6858000"/>
              <a:gd name="connsiteX67" fmla="*/ 1125208 w 8105983"/>
              <a:gd name="connsiteY67" fmla="*/ 2880990 h 6858000"/>
              <a:gd name="connsiteX68" fmla="*/ 1127944 w 8105983"/>
              <a:gd name="connsiteY68" fmla="*/ 2668744 h 6858000"/>
              <a:gd name="connsiteX69" fmla="*/ 1119924 w 8105983"/>
              <a:gd name="connsiteY69" fmla="*/ 2601138 h 6858000"/>
              <a:gd name="connsiteX70" fmla="*/ 1112874 w 8105983"/>
              <a:gd name="connsiteY70" fmla="*/ 2529941 h 6858000"/>
              <a:gd name="connsiteX71" fmla="*/ 1115570 w 8105983"/>
              <a:gd name="connsiteY71" fmla="*/ 2411360 h 6858000"/>
              <a:gd name="connsiteX72" fmla="*/ 1095739 w 8105983"/>
              <a:gd name="connsiteY72" fmla="*/ 2320726 h 6858000"/>
              <a:gd name="connsiteX73" fmla="*/ 1058974 w 8105983"/>
              <a:gd name="connsiteY73" fmla="*/ 2271104 h 6858000"/>
              <a:gd name="connsiteX74" fmla="*/ 1058829 w 8105983"/>
              <a:gd name="connsiteY74" fmla="*/ 2250961 h 6858000"/>
              <a:gd name="connsiteX75" fmla="*/ 1058571 w 8105983"/>
              <a:gd name="connsiteY75" fmla="*/ 2193292 h 6858000"/>
              <a:gd name="connsiteX76" fmla="*/ 1031750 w 8105983"/>
              <a:gd name="connsiteY76" fmla="*/ 2140040 h 6858000"/>
              <a:gd name="connsiteX77" fmla="*/ 1035836 w 8105983"/>
              <a:gd name="connsiteY77" fmla="*/ 2118761 h 6858000"/>
              <a:gd name="connsiteX78" fmla="*/ 1056819 w 8105983"/>
              <a:gd name="connsiteY78" fmla="*/ 2044640 h 6858000"/>
              <a:gd name="connsiteX79" fmla="*/ 1063017 w 8105983"/>
              <a:gd name="connsiteY79" fmla="*/ 1957179 h 6858000"/>
              <a:gd name="connsiteX80" fmla="*/ 1066964 w 8105983"/>
              <a:gd name="connsiteY80" fmla="*/ 1904844 h 6858000"/>
              <a:gd name="connsiteX81" fmla="*/ 1059378 w 8105983"/>
              <a:gd name="connsiteY81" fmla="*/ 1767407 h 6858000"/>
              <a:gd name="connsiteX82" fmla="*/ 1012687 w 8105983"/>
              <a:gd name="connsiteY82" fmla="*/ 1609254 h 6858000"/>
              <a:gd name="connsiteX83" fmla="*/ 998115 w 8105983"/>
              <a:gd name="connsiteY83" fmla="*/ 1474139 h 6858000"/>
              <a:gd name="connsiteX84" fmla="*/ 1003731 w 8105983"/>
              <a:gd name="connsiteY84" fmla="*/ 1461933 h 6858000"/>
              <a:gd name="connsiteX85" fmla="*/ 993625 w 8105983"/>
              <a:gd name="connsiteY85" fmla="*/ 1426833 h 6858000"/>
              <a:gd name="connsiteX86" fmla="*/ 1011601 w 8105983"/>
              <a:gd name="connsiteY86" fmla="*/ 1341591 h 6858000"/>
              <a:gd name="connsiteX87" fmla="*/ 1006910 w 8105983"/>
              <a:gd name="connsiteY87" fmla="*/ 1272242 h 6858000"/>
              <a:gd name="connsiteX88" fmla="*/ 1008435 w 8105983"/>
              <a:gd name="connsiteY88" fmla="*/ 1219394 h 6858000"/>
              <a:gd name="connsiteX89" fmla="*/ 991805 w 8105983"/>
              <a:gd name="connsiteY89" fmla="*/ 1138030 h 6858000"/>
              <a:gd name="connsiteX90" fmla="*/ 954228 w 8105983"/>
              <a:gd name="connsiteY90" fmla="*/ 1039090 h 6858000"/>
              <a:gd name="connsiteX91" fmla="*/ 957451 w 8105983"/>
              <a:gd name="connsiteY91" fmla="*/ 930795 h 6858000"/>
              <a:gd name="connsiteX92" fmla="*/ 954870 w 8105983"/>
              <a:gd name="connsiteY92" fmla="*/ 871450 h 6858000"/>
              <a:gd name="connsiteX93" fmla="*/ 957858 w 8105983"/>
              <a:gd name="connsiteY93" fmla="*/ 826741 h 6858000"/>
              <a:gd name="connsiteX94" fmla="*/ 1012496 w 8105983"/>
              <a:gd name="connsiteY94" fmla="*/ 726642 h 6858000"/>
              <a:gd name="connsiteX95" fmla="*/ 992717 w 8105983"/>
              <a:gd name="connsiteY95" fmla="*/ 676108 h 6858000"/>
              <a:gd name="connsiteX96" fmla="*/ 1024271 w 8105983"/>
              <a:gd name="connsiteY96" fmla="*/ 629088 h 6858000"/>
              <a:gd name="connsiteX97" fmla="*/ 1021623 w 8105983"/>
              <a:gd name="connsiteY97" fmla="*/ 569723 h 6858000"/>
              <a:gd name="connsiteX98" fmla="*/ 994039 w 8105983"/>
              <a:gd name="connsiteY98" fmla="*/ 527194 h 6858000"/>
              <a:gd name="connsiteX99" fmla="*/ 961351 w 8105983"/>
              <a:gd name="connsiteY99" fmla="*/ 474050 h 6858000"/>
              <a:gd name="connsiteX100" fmla="*/ 948041 w 8105983"/>
              <a:gd name="connsiteY100" fmla="*/ 408648 h 6858000"/>
              <a:gd name="connsiteX101" fmla="*/ 938548 w 8105983"/>
              <a:gd name="connsiteY101" fmla="*/ 373517 h 6858000"/>
              <a:gd name="connsiteX102" fmla="*/ 933892 w 8105983"/>
              <a:gd name="connsiteY102" fmla="*/ 346246 h 6858000"/>
              <a:gd name="connsiteX103" fmla="*/ 947764 w 8105983"/>
              <a:gd name="connsiteY103" fmla="*/ 277365 h 6858000"/>
              <a:gd name="connsiteX104" fmla="*/ 942988 w 8105983"/>
              <a:gd name="connsiteY104" fmla="*/ 187470 h 6858000"/>
              <a:gd name="connsiteX105" fmla="*/ 960301 w 8105983"/>
              <a:gd name="connsiteY105" fmla="*/ 71879 h 6858000"/>
              <a:gd name="connsiteX106" fmla="*/ 936515 w 8105983"/>
              <a:gd name="connsiteY106" fmla="*/ 1496 h 6858000"/>
              <a:gd name="connsiteX107" fmla="*/ 1824002 w 8105983"/>
              <a:gd name="connsiteY107" fmla="*/ 1496 h 6858000"/>
              <a:gd name="connsiteX0" fmla="*/ 1824002 w 8105983"/>
              <a:gd name="connsiteY0" fmla="*/ 1496 h 6858000"/>
              <a:gd name="connsiteX1" fmla="*/ 7689736 w 8105983"/>
              <a:gd name="connsiteY1" fmla="*/ 0 h 6858000"/>
              <a:gd name="connsiteX2" fmla="*/ 8105983 w 8105983"/>
              <a:gd name="connsiteY2" fmla="*/ 0 h 6858000"/>
              <a:gd name="connsiteX3" fmla="*/ 8105983 w 8105983"/>
              <a:gd name="connsiteY3" fmla="*/ 6858000 h 6858000"/>
              <a:gd name="connsiteX4" fmla="*/ 21533 w 8105983"/>
              <a:gd name="connsiteY4" fmla="*/ 6856508 h 6858000"/>
              <a:gd name="connsiteX5" fmla="*/ 21938 w 8105983"/>
              <a:gd name="connsiteY5" fmla="*/ 6855780 h 6858000"/>
              <a:gd name="connsiteX6" fmla="*/ 10425 w 8105983"/>
              <a:gd name="connsiteY6" fmla="*/ 6784979 h 6858000"/>
              <a:gd name="connsiteX7" fmla="*/ 24082 w 8105983"/>
              <a:gd name="connsiteY7" fmla="*/ 6674924 h 6858000"/>
              <a:gd name="connsiteX8" fmla="*/ 41186 w 8105983"/>
              <a:gd name="connsiteY8" fmla="*/ 6566039 h 6858000"/>
              <a:gd name="connsiteX9" fmla="*/ 49113 w 8105983"/>
              <a:gd name="connsiteY9" fmla="*/ 6526653 h 6858000"/>
              <a:gd name="connsiteX10" fmla="*/ 79601 w 8105983"/>
              <a:gd name="connsiteY10" fmla="*/ 6405211 h 6858000"/>
              <a:gd name="connsiteX11" fmla="*/ 89619 w 8105983"/>
              <a:gd name="connsiteY11" fmla="*/ 6363570 h 6858000"/>
              <a:gd name="connsiteX12" fmla="*/ 81565 w 8105983"/>
              <a:gd name="connsiteY12" fmla="*/ 6321477 h 6858000"/>
              <a:gd name="connsiteX13" fmla="*/ 87590 w 8105983"/>
              <a:gd name="connsiteY13" fmla="*/ 6269973 h 6858000"/>
              <a:gd name="connsiteX14" fmla="*/ 90998 w 8105983"/>
              <a:gd name="connsiteY14" fmla="*/ 6239177 h 6858000"/>
              <a:gd name="connsiteX15" fmla="*/ 142003 w 8105983"/>
              <a:gd name="connsiteY15" fmla="*/ 6149197 h 6858000"/>
              <a:gd name="connsiteX16" fmla="*/ 191142 w 8105983"/>
              <a:gd name="connsiteY16" fmla="*/ 6017877 h 6858000"/>
              <a:gd name="connsiteX17" fmla="*/ 203857 w 8105983"/>
              <a:gd name="connsiteY17" fmla="*/ 5975711 h 6858000"/>
              <a:gd name="connsiteX18" fmla="*/ 200721 w 8105983"/>
              <a:gd name="connsiteY18" fmla="*/ 5968992 h 6858000"/>
              <a:gd name="connsiteX19" fmla="*/ 237721 w 8105983"/>
              <a:gd name="connsiteY19" fmla="*/ 5913062 h 6858000"/>
              <a:gd name="connsiteX20" fmla="*/ 291958 w 8105983"/>
              <a:gd name="connsiteY20" fmla="*/ 5756235 h 6858000"/>
              <a:gd name="connsiteX21" fmla="*/ 323648 w 8105983"/>
              <a:gd name="connsiteY21" fmla="*/ 5685507 h 6858000"/>
              <a:gd name="connsiteX22" fmla="*/ 400216 w 8105983"/>
              <a:gd name="connsiteY22" fmla="*/ 5590605 h 6858000"/>
              <a:gd name="connsiteX23" fmla="*/ 413110 w 8105983"/>
              <a:gd name="connsiteY23" fmla="*/ 5493882 h 6858000"/>
              <a:gd name="connsiteX24" fmla="*/ 445738 w 8105983"/>
              <a:gd name="connsiteY24" fmla="*/ 5467080 h 6858000"/>
              <a:gd name="connsiteX25" fmla="*/ 469689 w 8105983"/>
              <a:gd name="connsiteY25" fmla="*/ 5397075 h 6858000"/>
              <a:gd name="connsiteX26" fmla="*/ 602916 w 8105983"/>
              <a:gd name="connsiteY26" fmla="*/ 5202821 h 6858000"/>
              <a:gd name="connsiteX27" fmla="*/ 667649 w 8105983"/>
              <a:gd name="connsiteY27" fmla="*/ 5129105 h 6858000"/>
              <a:gd name="connsiteX28" fmla="*/ 685224 w 8105983"/>
              <a:gd name="connsiteY28" fmla="*/ 5116809 h 6858000"/>
              <a:gd name="connsiteX29" fmla="*/ 685398 w 8105983"/>
              <a:gd name="connsiteY29" fmla="*/ 5116013 h 6858000"/>
              <a:gd name="connsiteX30" fmla="*/ 696934 w 8105983"/>
              <a:gd name="connsiteY30" fmla="*/ 5054989 h 6858000"/>
              <a:gd name="connsiteX31" fmla="*/ 697786 w 8105983"/>
              <a:gd name="connsiteY31" fmla="*/ 5054116 h 6858000"/>
              <a:gd name="connsiteX32" fmla="*/ 695439 w 8105983"/>
              <a:gd name="connsiteY32" fmla="*/ 5050962 h 6858000"/>
              <a:gd name="connsiteX33" fmla="*/ 695662 w 8105983"/>
              <a:gd name="connsiteY33" fmla="*/ 5046141 h 6858000"/>
              <a:gd name="connsiteX34" fmla="*/ 701212 w 8105983"/>
              <a:gd name="connsiteY34" fmla="*/ 5034636 h 6858000"/>
              <a:gd name="connsiteX35" fmla="*/ 704115 w 8105983"/>
              <a:gd name="connsiteY35" fmla="*/ 5030584 h 6858000"/>
              <a:gd name="connsiteX36" fmla="*/ 706626 w 8105983"/>
              <a:gd name="connsiteY36" fmla="*/ 5024073 h 6858000"/>
              <a:gd name="connsiteX37" fmla="*/ 709289 w 8105983"/>
              <a:gd name="connsiteY37" fmla="*/ 5017893 h 6858000"/>
              <a:gd name="connsiteX38" fmla="*/ 717177 w 8105983"/>
              <a:gd name="connsiteY38" fmla="*/ 4942285 h 6858000"/>
              <a:gd name="connsiteX39" fmla="*/ 718039 w 8105983"/>
              <a:gd name="connsiteY39" fmla="*/ 4913701 h 6858000"/>
              <a:gd name="connsiteX40" fmla="*/ 734731 w 8105983"/>
              <a:gd name="connsiteY40" fmla="*/ 4886987 h 6858000"/>
              <a:gd name="connsiteX41" fmla="*/ 734858 w 8105983"/>
              <a:gd name="connsiteY41" fmla="*/ 4882737 h 6858000"/>
              <a:gd name="connsiteX42" fmla="*/ 765242 w 8105983"/>
              <a:gd name="connsiteY42" fmla="*/ 4841844 h 6858000"/>
              <a:gd name="connsiteX43" fmla="*/ 764907 w 8105983"/>
              <a:gd name="connsiteY43" fmla="*/ 4839887 h 6858000"/>
              <a:gd name="connsiteX44" fmla="*/ 774588 w 8105983"/>
              <a:gd name="connsiteY44" fmla="*/ 4829890 h 6858000"/>
              <a:gd name="connsiteX45" fmla="*/ 787687 w 8105983"/>
              <a:gd name="connsiteY45" fmla="*/ 4823185 h 6858000"/>
              <a:gd name="connsiteX46" fmla="*/ 839538 w 8105983"/>
              <a:gd name="connsiteY46" fmla="*/ 4720709 h 6858000"/>
              <a:gd name="connsiteX47" fmla="*/ 908734 w 8105983"/>
              <a:gd name="connsiteY47" fmla="*/ 4609273 h 6858000"/>
              <a:gd name="connsiteX48" fmla="*/ 933874 w 8105983"/>
              <a:gd name="connsiteY48" fmla="*/ 4570151 h 6858000"/>
              <a:gd name="connsiteX49" fmla="*/ 940384 w 8105983"/>
              <a:gd name="connsiteY49" fmla="*/ 4548834 h 6858000"/>
              <a:gd name="connsiteX50" fmla="*/ 945490 w 8105983"/>
              <a:gd name="connsiteY50" fmla="*/ 4506639 h 6858000"/>
              <a:gd name="connsiteX51" fmla="*/ 995564 w 8105983"/>
              <a:gd name="connsiteY51" fmla="*/ 4110321 h 6858000"/>
              <a:gd name="connsiteX52" fmla="*/ 1059978 w 8105983"/>
              <a:gd name="connsiteY52" fmla="*/ 3857202 h 6858000"/>
              <a:gd name="connsiteX53" fmla="*/ 1113287 w 8105983"/>
              <a:gd name="connsiteY53" fmla="*/ 3697238 h 6858000"/>
              <a:gd name="connsiteX54" fmla="*/ 1162154 w 8105983"/>
              <a:gd name="connsiteY54" fmla="*/ 3620698 h 6858000"/>
              <a:gd name="connsiteX55" fmla="*/ 1157502 w 8105983"/>
              <a:gd name="connsiteY55" fmla="*/ 3603550 h 6858000"/>
              <a:gd name="connsiteX56" fmla="*/ 1163757 w 8105983"/>
              <a:gd name="connsiteY56" fmla="*/ 3554065 h 6858000"/>
              <a:gd name="connsiteX57" fmla="*/ 1186836 w 8105983"/>
              <a:gd name="connsiteY57" fmla="*/ 3477686 h 6858000"/>
              <a:gd name="connsiteX58" fmla="*/ 1203307 w 8105983"/>
              <a:gd name="connsiteY58" fmla="*/ 3415297 h 6858000"/>
              <a:gd name="connsiteX59" fmla="*/ 1199752 w 8105983"/>
              <a:gd name="connsiteY59" fmla="*/ 3391834 h 6858000"/>
              <a:gd name="connsiteX60" fmla="*/ 1198722 w 8105983"/>
              <a:gd name="connsiteY60" fmla="*/ 3376244 h 6858000"/>
              <a:gd name="connsiteX61" fmla="*/ 1198780 w 8105983"/>
              <a:gd name="connsiteY61" fmla="*/ 3375968 h 6858000"/>
              <a:gd name="connsiteX62" fmla="*/ 1194354 w 8105983"/>
              <a:gd name="connsiteY62" fmla="*/ 3375787 h 6858000"/>
              <a:gd name="connsiteX63" fmla="*/ 1189360 w 8105983"/>
              <a:gd name="connsiteY63" fmla="*/ 3314200 h 6858000"/>
              <a:gd name="connsiteX64" fmla="*/ 1166211 w 8105983"/>
              <a:gd name="connsiteY64" fmla="*/ 3238653 h 6858000"/>
              <a:gd name="connsiteX65" fmla="*/ 1149312 w 8105983"/>
              <a:gd name="connsiteY65" fmla="*/ 3041883 h 6858000"/>
              <a:gd name="connsiteX66" fmla="*/ 1125208 w 8105983"/>
              <a:gd name="connsiteY66" fmla="*/ 2880990 h 6858000"/>
              <a:gd name="connsiteX67" fmla="*/ 1127944 w 8105983"/>
              <a:gd name="connsiteY67" fmla="*/ 2668744 h 6858000"/>
              <a:gd name="connsiteX68" fmla="*/ 1119924 w 8105983"/>
              <a:gd name="connsiteY68" fmla="*/ 2601138 h 6858000"/>
              <a:gd name="connsiteX69" fmla="*/ 1112874 w 8105983"/>
              <a:gd name="connsiteY69" fmla="*/ 2529941 h 6858000"/>
              <a:gd name="connsiteX70" fmla="*/ 1115570 w 8105983"/>
              <a:gd name="connsiteY70" fmla="*/ 2411360 h 6858000"/>
              <a:gd name="connsiteX71" fmla="*/ 1095739 w 8105983"/>
              <a:gd name="connsiteY71" fmla="*/ 2320726 h 6858000"/>
              <a:gd name="connsiteX72" fmla="*/ 1058974 w 8105983"/>
              <a:gd name="connsiteY72" fmla="*/ 2271104 h 6858000"/>
              <a:gd name="connsiteX73" fmla="*/ 1058829 w 8105983"/>
              <a:gd name="connsiteY73" fmla="*/ 2250961 h 6858000"/>
              <a:gd name="connsiteX74" fmla="*/ 1058571 w 8105983"/>
              <a:gd name="connsiteY74" fmla="*/ 2193292 h 6858000"/>
              <a:gd name="connsiteX75" fmla="*/ 1031750 w 8105983"/>
              <a:gd name="connsiteY75" fmla="*/ 2140040 h 6858000"/>
              <a:gd name="connsiteX76" fmla="*/ 1035836 w 8105983"/>
              <a:gd name="connsiteY76" fmla="*/ 2118761 h 6858000"/>
              <a:gd name="connsiteX77" fmla="*/ 1056819 w 8105983"/>
              <a:gd name="connsiteY77" fmla="*/ 2044640 h 6858000"/>
              <a:gd name="connsiteX78" fmla="*/ 1063017 w 8105983"/>
              <a:gd name="connsiteY78" fmla="*/ 1957179 h 6858000"/>
              <a:gd name="connsiteX79" fmla="*/ 1066964 w 8105983"/>
              <a:gd name="connsiteY79" fmla="*/ 1904844 h 6858000"/>
              <a:gd name="connsiteX80" fmla="*/ 1059378 w 8105983"/>
              <a:gd name="connsiteY80" fmla="*/ 1767407 h 6858000"/>
              <a:gd name="connsiteX81" fmla="*/ 1012687 w 8105983"/>
              <a:gd name="connsiteY81" fmla="*/ 1609254 h 6858000"/>
              <a:gd name="connsiteX82" fmla="*/ 998115 w 8105983"/>
              <a:gd name="connsiteY82" fmla="*/ 1474139 h 6858000"/>
              <a:gd name="connsiteX83" fmla="*/ 1003731 w 8105983"/>
              <a:gd name="connsiteY83" fmla="*/ 1461933 h 6858000"/>
              <a:gd name="connsiteX84" fmla="*/ 993625 w 8105983"/>
              <a:gd name="connsiteY84" fmla="*/ 1426833 h 6858000"/>
              <a:gd name="connsiteX85" fmla="*/ 1011601 w 8105983"/>
              <a:gd name="connsiteY85" fmla="*/ 1341591 h 6858000"/>
              <a:gd name="connsiteX86" fmla="*/ 1006910 w 8105983"/>
              <a:gd name="connsiteY86" fmla="*/ 1272242 h 6858000"/>
              <a:gd name="connsiteX87" fmla="*/ 1008435 w 8105983"/>
              <a:gd name="connsiteY87" fmla="*/ 1219394 h 6858000"/>
              <a:gd name="connsiteX88" fmla="*/ 991805 w 8105983"/>
              <a:gd name="connsiteY88" fmla="*/ 1138030 h 6858000"/>
              <a:gd name="connsiteX89" fmla="*/ 954228 w 8105983"/>
              <a:gd name="connsiteY89" fmla="*/ 1039090 h 6858000"/>
              <a:gd name="connsiteX90" fmla="*/ 957451 w 8105983"/>
              <a:gd name="connsiteY90" fmla="*/ 930795 h 6858000"/>
              <a:gd name="connsiteX91" fmla="*/ 954870 w 8105983"/>
              <a:gd name="connsiteY91" fmla="*/ 871450 h 6858000"/>
              <a:gd name="connsiteX92" fmla="*/ 957858 w 8105983"/>
              <a:gd name="connsiteY92" fmla="*/ 826741 h 6858000"/>
              <a:gd name="connsiteX93" fmla="*/ 1012496 w 8105983"/>
              <a:gd name="connsiteY93" fmla="*/ 726642 h 6858000"/>
              <a:gd name="connsiteX94" fmla="*/ 992717 w 8105983"/>
              <a:gd name="connsiteY94" fmla="*/ 676108 h 6858000"/>
              <a:gd name="connsiteX95" fmla="*/ 1024271 w 8105983"/>
              <a:gd name="connsiteY95" fmla="*/ 629088 h 6858000"/>
              <a:gd name="connsiteX96" fmla="*/ 1021623 w 8105983"/>
              <a:gd name="connsiteY96" fmla="*/ 569723 h 6858000"/>
              <a:gd name="connsiteX97" fmla="*/ 994039 w 8105983"/>
              <a:gd name="connsiteY97" fmla="*/ 527194 h 6858000"/>
              <a:gd name="connsiteX98" fmla="*/ 961351 w 8105983"/>
              <a:gd name="connsiteY98" fmla="*/ 474050 h 6858000"/>
              <a:gd name="connsiteX99" fmla="*/ 948041 w 8105983"/>
              <a:gd name="connsiteY99" fmla="*/ 408648 h 6858000"/>
              <a:gd name="connsiteX100" fmla="*/ 938548 w 8105983"/>
              <a:gd name="connsiteY100" fmla="*/ 373517 h 6858000"/>
              <a:gd name="connsiteX101" fmla="*/ 933892 w 8105983"/>
              <a:gd name="connsiteY101" fmla="*/ 346246 h 6858000"/>
              <a:gd name="connsiteX102" fmla="*/ 947764 w 8105983"/>
              <a:gd name="connsiteY102" fmla="*/ 277365 h 6858000"/>
              <a:gd name="connsiteX103" fmla="*/ 942988 w 8105983"/>
              <a:gd name="connsiteY103" fmla="*/ 187470 h 6858000"/>
              <a:gd name="connsiteX104" fmla="*/ 960301 w 8105983"/>
              <a:gd name="connsiteY104" fmla="*/ 71879 h 6858000"/>
              <a:gd name="connsiteX105" fmla="*/ 936515 w 8105983"/>
              <a:gd name="connsiteY105" fmla="*/ 1496 h 6858000"/>
              <a:gd name="connsiteX106" fmla="*/ 1824002 w 8105983"/>
              <a:gd name="connsiteY106" fmla="*/ 1496 h 6858000"/>
              <a:gd name="connsiteX0" fmla="*/ 1824002 w 8105983"/>
              <a:gd name="connsiteY0" fmla="*/ 1496 h 6858000"/>
              <a:gd name="connsiteX1" fmla="*/ 8105983 w 8105983"/>
              <a:gd name="connsiteY1" fmla="*/ 0 h 6858000"/>
              <a:gd name="connsiteX2" fmla="*/ 8105983 w 8105983"/>
              <a:gd name="connsiteY2" fmla="*/ 6858000 h 6858000"/>
              <a:gd name="connsiteX3" fmla="*/ 21533 w 8105983"/>
              <a:gd name="connsiteY3" fmla="*/ 6856508 h 6858000"/>
              <a:gd name="connsiteX4" fmla="*/ 21938 w 8105983"/>
              <a:gd name="connsiteY4" fmla="*/ 6855780 h 6858000"/>
              <a:gd name="connsiteX5" fmla="*/ 10425 w 8105983"/>
              <a:gd name="connsiteY5" fmla="*/ 6784979 h 6858000"/>
              <a:gd name="connsiteX6" fmla="*/ 24082 w 8105983"/>
              <a:gd name="connsiteY6" fmla="*/ 6674924 h 6858000"/>
              <a:gd name="connsiteX7" fmla="*/ 41186 w 8105983"/>
              <a:gd name="connsiteY7" fmla="*/ 6566039 h 6858000"/>
              <a:gd name="connsiteX8" fmla="*/ 49113 w 8105983"/>
              <a:gd name="connsiteY8" fmla="*/ 6526653 h 6858000"/>
              <a:gd name="connsiteX9" fmla="*/ 79601 w 8105983"/>
              <a:gd name="connsiteY9" fmla="*/ 6405211 h 6858000"/>
              <a:gd name="connsiteX10" fmla="*/ 89619 w 8105983"/>
              <a:gd name="connsiteY10" fmla="*/ 6363570 h 6858000"/>
              <a:gd name="connsiteX11" fmla="*/ 81565 w 8105983"/>
              <a:gd name="connsiteY11" fmla="*/ 6321477 h 6858000"/>
              <a:gd name="connsiteX12" fmla="*/ 87590 w 8105983"/>
              <a:gd name="connsiteY12" fmla="*/ 6269973 h 6858000"/>
              <a:gd name="connsiteX13" fmla="*/ 90998 w 8105983"/>
              <a:gd name="connsiteY13" fmla="*/ 6239177 h 6858000"/>
              <a:gd name="connsiteX14" fmla="*/ 142003 w 8105983"/>
              <a:gd name="connsiteY14" fmla="*/ 6149197 h 6858000"/>
              <a:gd name="connsiteX15" fmla="*/ 191142 w 8105983"/>
              <a:gd name="connsiteY15" fmla="*/ 6017877 h 6858000"/>
              <a:gd name="connsiteX16" fmla="*/ 203857 w 8105983"/>
              <a:gd name="connsiteY16" fmla="*/ 5975711 h 6858000"/>
              <a:gd name="connsiteX17" fmla="*/ 200721 w 8105983"/>
              <a:gd name="connsiteY17" fmla="*/ 5968992 h 6858000"/>
              <a:gd name="connsiteX18" fmla="*/ 237721 w 8105983"/>
              <a:gd name="connsiteY18" fmla="*/ 5913062 h 6858000"/>
              <a:gd name="connsiteX19" fmla="*/ 291958 w 8105983"/>
              <a:gd name="connsiteY19" fmla="*/ 5756235 h 6858000"/>
              <a:gd name="connsiteX20" fmla="*/ 323648 w 8105983"/>
              <a:gd name="connsiteY20" fmla="*/ 5685507 h 6858000"/>
              <a:gd name="connsiteX21" fmla="*/ 400216 w 8105983"/>
              <a:gd name="connsiteY21" fmla="*/ 5590605 h 6858000"/>
              <a:gd name="connsiteX22" fmla="*/ 413110 w 8105983"/>
              <a:gd name="connsiteY22" fmla="*/ 5493882 h 6858000"/>
              <a:gd name="connsiteX23" fmla="*/ 445738 w 8105983"/>
              <a:gd name="connsiteY23" fmla="*/ 5467080 h 6858000"/>
              <a:gd name="connsiteX24" fmla="*/ 469689 w 8105983"/>
              <a:gd name="connsiteY24" fmla="*/ 5397075 h 6858000"/>
              <a:gd name="connsiteX25" fmla="*/ 602916 w 8105983"/>
              <a:gd name="connsiteY25" fmla="*/ 5202821 h 6858000"/>
              <a:gd name="connsiteX26" fmla="*/ 667649 w 8105983"/>
              <a:gd name="connsiteY26" fmla="*/ 5129105 h 6858000"/>
              <a:gd name="connsiteX27" fmla="*/ 685224 w 8105983"/>
              <a:gd name="connsiteY27" fmla="*/ 5116809 h 6858000"/>
              <a:gd name="connsiteX28" fmla="*/ 685398 w 8105983"/>
              <a:gd name="connsiteY28" fmla="*/ 5116013 h 6858000"/>
              <a:gd name="connsiteX29" fmla="*/ 696934 w 8105983"/>
              <a:gd name="connsiteY29" fmla="*/ 5054989 h 6858000"/>
              <a:gd name="connsiteX30" fmla="*/ 697786 w 8105983"/>
              <a:gd name="connsiteY30" fmla="*/ 5054116 h 6858000"/>
              <a:gd name="connsiteX31" fmla="*/ 695439 w 8105983"/>
              <a:gd name="connsiteY31" fmla="*/ 5050962 h 6858000"/>
              <a:gd name="connsiteX32" fmla="*/ 695662 w 8105983"/>
              <a:gd name="connsiteY32" fmla="*/ 5046141 h 6858000"/>
              <a:gd name="connsiteX33" fmla="*/ 701212 w 8105983"/>
              <a:gd name="connsiteY33" fmla="*/ 5034636 h 6858000"/>
              <a:gd name="connsiteX34" fmla="*/ 704115 w 8105983"/>
              <a:gd name="connsiteY34" fmla="*/ 5030584 h 6858000"/>
              <a:gd name="connsiteX35" fmla="*/ 706626 w 8105983"/>
              <a:gd name="connsiteY35" fmla="*/ 5024073 h 6858000"/>
              <a:gd name="connsiteX36" fmla="*/ 709289 w 8105983"/>
              <a:gd name="connsiteY36" fmla="*/ 5017893 h 6858000"/>
              <a:gd name="connsiteX37" fmla="*/ 717177 w 8105983"/>
              <a:gd name="connsiteY37" fmla="*/ 4942285 h 6858000"/>
              <a:gd name="connsiteX38" fmla="*/ 718039 w 8105983"/>
              <a:gd name="connsiteY38" fmla="*/ 4913701 h 6858000"/>
              <a:gd name="connsiteX39" fmla="*/ 734731 w 8105983"/>
              <a:gd name="connsiteY39" fmla="*/ 4886987 h 6858000"/>
              <a:gd name="connsiteX40" fmla="*/ 734858 w 8105983"/>
              <a:gd name="connsiteY40" fmla="*/ 4882737 h 6858000"/>
              <a:gd name="connsiteX41" fmla="*/ 765242 w 8105983"/>
              <a:gd name="connsiteY41" fmla="*/ 4841844 h 6858000"/>
              <a:gd name="connsiteX42" fmla="*/ 764907 w 8105983"/>
              <a:gd name="connsiteY42" fmla="*/ 4839887 h 6858000"/>
              <a:gd name="connsiteX43" fmla="*/ 774588 w 8105983"/>
              <a:gd name="connsiteY43" fmla="*/ 4829890 h 6858000"/>
              <a:gd name="connsiteX44" fmla="*/ 787687 w 8105983"/>
              <a:gd name="connsiteY44" fmla="*/ 4823185 h 6858000"/>
              <a:gd name="connsiteX45" fmla="*/ 839538 w 8105983"/>
              <a:gd name="connsiteY45" fmla="*/ 4720709 h 6858000"/>
              <a:gd name="connsiteX46" fmla="*/ 908734 w 8105983"/>
              <a:gd name="connsiteY46" fmla="*/ 4609273 h 6858000"/>
              <a:gd name="connsiteX47" fmla="*/ 933874 w 8105983"/>
              <a:gd name="connsiteY47" fmla="*/ 4570151 h 6858000"/>
              <a:gd name="connsiteX48" fmla="*/ 940384 w 8105983"/>
              <a:gd name="connsiteY48" fmla="*/ 4548834 h 6858000"/>
              <a:gd name="connsiteX49" fmla="*/ 945490 w 8105983"/>
              <a:gd name="connsiteY49" fmla="*/ 4506639 h 6858000"/>
              <a:gd name="connsiteX50" fmla="*/ 995564 w 8105983"/>
              <a:gd name="connsiteY50" fmla="*/ 4110321 h 6858000"/>
              <a:gd name="connsiteX51" fmla="*/ 1059978 w 8105983"/>
              <a:gd name="connsiteY51" fmla="*/ 3857202 h 6858000"/>
              <a:gd name="connsiteX52" fmla="*/ 1113287 w 8105983"/>
              <a:gd name="connsiteY52" fmla="*/ 3697238 h 6858000"/>
              <a:gd name="connsiteX53" fmla="*/ 1162154 w 8105983"/>
              <a:gd name="connsiteY53" fmla="*/ 3620698 h 6858000"/>
              <a:gd name="connsiteX54" fmla="*/ 1157502 w 8105983"/>
              <a:gd name="connsiteY54" fmla="*/ 3603550 h 6858000"/>
              <a:gd name="connsiteX55" fmla="*/ 1163757 w 8105983"/>
              <a:gd name="connsiteY55" fmla="*/ 3554065 h 6858000"/>
              <a:gd name="connsiteX56" fmla="*/ 1186836 w 8105983"/>
              <a:gd name="connsiteY56" fmla="*/ 3477686 h 6858000"/>
              <a:gd name="connsiteX57" fmla="*/ 1203307 w 8105983"/>
              <a:gd name="connsiteY57" fmla="*/ 3415297 h 6858000"/>
              <a:gd name="connsiteX58" fmla="*/ 1199752 w 8105983"/>
              <a:gd name="connsiteY58" fmla="*/ 3391834 h 6858000"/>
              <a:gd name="connsiteX59" fmla="*/ 1198722 w 8105983"/>
              <a:gd name="connsiteY59" fmla="*/ 3376244 h 6858000"/>
              <a:gd name="connsiteX60" fmla="*/ 1198780 w 8105983"/>
              <a:gd name="connsiteY60" fmla="*/ 3375968 h 6858000"/>
              <a:gd name="connsiteX61" fmla="*/ 1194354 w 8105983"/>
              <a:gd name="connsiteY61" fmla="*/ 3375787 h 6858000"/>
              <a:gd name="connsiteX62" fmla="*/ 1189360 w 8105983"/>
              <a:gd name="connsiteY62" fmla="*/ 3314200 h 6858000"/>
              <a:gd name="connsiteX63" fmla="*/ 1166211 w 8105983"/>
              <a:gd name="connsiteY63" fmla="*/ 3238653 h 6858000"/>
              <a:gd name="connsiteX64" fmla="*/ 1149312 w 8105983"/>
              <a:gd name="connsiteY64" fmla="*/ 3041883 h 6858000"/>
              <a:gd name="connsiteX65" fmla="*/ 1125208 w 8105983"/>
              <a:gd name="connsiteY65" fmla="*/ 2880990 h 6858000"/>
              <a:gd name="connsiteX66" fmla="*/ 1127944 w 8105983"/>
              <a:gd name="connsiteY66" fmla="*/ 2668744 h 6858000"/>
              <a:gd name="connsiteX67" fmla="*/ 1119924 w 8105983"/>
              <a:gd name="connsiteY67" fmla="*/ 2601138 h 6858000"/>
              <a:gd name="connsiteX68" fmla="*/ 1112874 w 8105983"/>
              <a:gd name="connsiteY68" fmla="*/ 2529941 h 6858000"/>
              <a:gd name="connsiteX69" fmla="*/ 1115570 w 8105983"/>
              <a:gd name="connsiteY69" fmla="*/ 2411360 h 6858000"/>
              <a:gd name="connsiteX70" fmla="*/ 1095739 w 8105983"/>
              <a:gd name="connsiteY70" fmla="*/ 2320726 h 6858000"/>
              <a:gd name="connsiteX71" fmla="*/ 1058974 w 8105983"/>
              <a:gd name="connsiteY71" fmla="*/ 2271104 h 6858000"/>
              <a:gd name="connsiteX72" fmla="*/ 1058829 w 8105983"/>
              <a:gd name="connsiteY72" fmla="*/ 2250961 h 6858000"/>
              <a:gd name="connsiteX73" fmla="*/ 1058571 w 8105983"/>
              <a:gd name="connsiteY73" fmla="*/ 2193292 h 6858000"/>
              <a:gd name="connsiteX74" fmla="*/ 1031750 w 8105983"/>
              <a:gd name="connsiteY74" fmla="*/ 2140040 h 6858000"/>
              <a:gd name="connsiteX75" fmla="*/ 1035836 w 8105983"/>
              <a:gd name="connsiteY75" fmla="*/ 2118761 h 6858000"/>
              <a:gd name="connsiteX76" fmla="*/ 1056819 w 8105983"/>
              <a:gd name="connsiteY76" fmla="*/ 2044640 h 6858000"/>
              <a:gd name="connsiteX77" fmla="*/ 1063017 w 8105983"/>
              <a:gd name="connsiteY77" fmla="*/ 1957179 h 6858000"/>
              <a:gd name="connsiteX78" fmla="*/ 1066964 w 8105983"/>
              <a:gd name="connsiteY78" fmla="*/ 1904844 h 6858000"/>
              <a:gd name="connsiteX79" fmla="*/ 1059378 w 8105983"/>
              <a:gd name="connsiteY79" fmla="*/ 1767407 h 6858000"/>
              <a:gd name="connsiteX80" fmla="*/ 1012687 w 8105983"/>
              <a:gd name="connsiteY80" fmla="*/ 1609254 h 6858000"/>
              <a:gd name="connsiteX81" fmla="*/ 998115 w 8105983"/>
              <a:gd name="connsiteY81" fmla="*/ 1474139 h 6858000"/>
              <a:gd name="connsiteX82" fmla="*/ 1003731 w 8105983"/>
              <a:gd name="connsiteY82" fmla="*/ 1461933 h 6858000"/>
              <a:gd name="connsiteX83" fmla="*/ 993625 w 8105983"/>
              <a:gd name="connsiteY83" fmla="*/ 1426833 h 6858000"/>
              <a:gd name="connsiteX84" fmla="*/ 1011601 w 8105983"/>
              <a:gd name="connsiteY84" fmla="*/ 1341591 h 6858000"/>
              <a:gd name="connsiteX85" fmla="*/ 1006910 w 8105983"/>
              <a:gd name="connsiteY85" fmla="*/ 1272242 h 6858000"/>
              <a:gd name="connsiteX86" fmla="*/ 1008435 w 8105983"/>
              <a:gd name="connsiteY86" fmla="*/ 1219394 h 6858000"/>
              <a:gd name="connsiteX87" fmla="*/ 991805 w 8105983"/>
              <a:gd name="connsiteY87" fmla="*/ 1138030 h 6858000"/>
              <a:gd name="connsiteX88" fmla="*/ 954228 w 8105983"/>
              <a:gd name="connsiteY88" fmla="*/ 1039090 h 6858000"/>
              <a:gd name="connsiteX89" fmla="*/ 957451 w 8105983"/>
              <a:gd name="connsiteY89" fmla="*/ 930795 h 6858000"/>
              <a:gd name="connsiteX90" fmla="*/ 954870 w 8105983"/>
              <a:gd name="connsiteY90" fmla="*/ 871450 h 6858000"/>
              <a:gd name="connsiteX91" fmla="*/ 957858 w 8105983"/>
              <a:gd name="connsiteY91" fmla="*/ 826741 h 6858000"/>
              <a:gd name="connsiteX92" fmla="*/ 1012496 w 8105983"/>
              <a:gd name="connsiteY92" fmla="*/ 726642 h 6858000"/>
              <a:gd name="connsiteX93" fmla="*/ 992717 w 8105983"/>
              <a:gd name="connsiteY93" fmla="*/ 676108 h 6858000"/>
              <a:gd name="connsiteX94" fmla="*/ 1024271 w 8105983"/>
              <a:gd name="connsiteY94" fmla="*/ 629088 h 6858000"/>
              <a:gd name="connsiteX95" fmla="*/ 1021623 w 8105983"/>
              <a:gd name="connsiteY95" fmla="*/ 569723 h 6858000"/>
              <a:gd name="connsiteX96" fmla="*/ 994039 w 8105983"/>
              <a:gd name="connsiteY96" fmla="*/ 527194 h 6858000"/>
              <a:gd name="connsiteX97" fmla="*/ 961351 w 8105983"/>
              <a:gd name="connsiteY97" fmla="*/ 474050 h 6858000"/>
              <a:gd name="connsiteX98" fmla="*/ 948041 w 8105983"/>
              <a:gd name="connsiteY98" fmla="*/ 408648 h 6858000"/>
              <a:gd name="connsiteX99" fmla="*/ 938548 w 8105983"/>
              <a:gd name="connsiteY99" fmla="*/ 373517 h 6858000"/>
              <a:gd name="connsiteX100" fmla="*/ 933892 w 8105983"/>
              <a:gd name="connsiteY100" fmla="*/ 346246 h 6858000"/>
              <a:gd name="connsiteX101" fmla="*/ 947764 w 8105983"/>
              <a:gd name="connsiteY101" fmla="*/ 277365 h 6858000"/>
              <a:gd name="connsiteX102" fmla="*/ 942988 w 8105983"/>
              <a:gd name="connsiteY102" fmla="*/ 187470 h 6858000"/>
              <a:gd name="connsiteX103" fmla="*/ 960301 w 8105983"/>
              <a:gd name="connsiteY103" fmla="*/ 71879 h 6858000"/>
              <a:gd name="connsiteX104" fmla="*/ 936515 w 8105983"/>
              <a:gd name="connsiteY104" fmla="*/ 1496 h 6858000"/>
              <a:gd name="connsiteX105" fmla="*/ 1824002 w 8105983"/>
              <a:gd name="connsiteY105" fmla="*/ 1496 h 6858000"/>
              <a:gd name="connsiteX0" fmla="*/ 936515 w 8105983"/>
              <a:gd name="connsiteY0" fmla="*/ 1496 h 6858000"/>
              <a:gd name="connsiteX1" fmla="*/ 8105983 w 8105983"/>
              <a:gd name="connsiteY1" fmla="*/ 0 h 6858000"/>
              <a:gd name="connsiteX2" fmla="*/ 8105983 w 8105983"/>
              <a:gd name="connsiteY2" fmla="*/ 6858000 h 6858000"/>
              <a:gd name="connsiteX3" fmla="*/ 21533 w 8105983"/>
              <a:gd name="connsiteY3" fmla="*/ 6856508 h 6858000"/>
              <a:gd name="connsiteX4" fmla="*/ 21938 w 8105983"/>
              <a:gd name="connsiteY4" fmla="*/ 6855780 h 6858000"/>
              <a:gd name="connsiteX5" fmla="*/ 10425 w 8105983"/>
              <a:gd name="connsiteY5" fmla="*/ 6784979 h 6858000"/>
              <a:gd name="connsiteX6" fmla="*/ 24082 w 8105983"/>
              <a:gd name="connsiteY6" fmla="*/ 6674924 h 6858000"/>
              <a:gd name="connsiteX7" fmla="*/ 41186 w 8105983"/>
              <a:gd name="connsiteY7" fmla="*/ 6566039 h 6858000"/>
              <a:gd name="connsiteX8" fmla="*/ 49113 w 8105983"/>
              <a:gd name="connsiteY8" fmla="*/ 6526653 h 6858000"/>
              <a:gd name="connsiteX9" fmla="*/ 79601 w 8105983"/>
              <a:gd name="connsiteY9" fmla="*/ 6405211 h 6858000"/>
              <a:gd name="connsiteX10" fmla="*/ 89619 w 8105983"/>
              <a:gd name="connsiteY10" fmla="*/ 6363570 h 6858000"/>
              <a:gd name="connsiteX11" fmla="*/ 81565 w 8105983"/>
              <a:gd name="connsiteY11" fmla="*/ 6321477 h 6858000"/>
              <a:gd name="connsiteX12" fmla="*/ 87590 w 8105983"/>
              <a:gd name="connsiteY12" fmla="*/ 6269973 h 6858000"/>
              <a:gd name="connsiteX13" fmla="*/ 90998 w 8105983"/>
              <a:gd name="connsiteY13" fmla="*/ 6239177 h 6858000"/>
              <a:gd name="connsiteX14" fmla="*/ 142003 w 8105983"/>
              <a:gd name="connsiteY14" fmla="*/ 6149197 h 6858000"/>
              <a:gd name="connsiteX15" fmla="*/ 191142 w 8105983"/>
              <a:gd name="connsiteY15" fmla="*/ 6017877 h 6858000"/>
              <a:gd name="connsiteX16" fmla="*/ 203857 w 8105983"/>
              <a:gd name="connsiteY16" fmla="*/ 5975711 h 6858000"/>
              <a:gd name="connsiteX17" fmla="*/ 200721 w 8105983"/>
              <a:gd name="connsiteY17" fmla="*/ 5968992 h 6858000"/>
              <a:gd name="connsiteX18" fmla="*/ 237721 w 8105983"/>
              <a:gd name="connsiteY18" fmla="*/ 5913062 h 6858000"/>
              <a:gd name="connsiteX19" fmla="*/ 291958 w 8105983"/>
              <a:gd name="connsiteY19" fmla="*/ 5756235 h 6858000"/>
              <a:gd name="connsiteX20" fmla="*/ 323648 w 8105983"/>
              <a:gd name="connsiteY20" fmla="*/ 5685507 h 6858000"/>
              <a:gd name="connsiteX21" fmla="*/ 400216 w 8105983"/>
              <a:gd name="connsiteY21" fmla="*/ 5590605 h 6858000"/>
              <a:gd name="connsiteX22" fmla="*/ 413110 w 8105983"/>
              <a:gd name="connsiteY22" fmla="*/ 5493882 h 6858000"/>
              <a:gd name="connsiteX23" fmla="*/ 445738 w 8105983"/>
              <a:gd name="connsiteY23" fmla="*/ 5467080 h 6858000"/>
              <a:gd name="connsiteX24" fmla="*/ 469689 w 8105983"/>
              <a:gd name="connsiteY24" fmla="*/ 5397075 h 6858000"/>
              <a:gd name="connsiteX25" fmla="*/ 602916 w 8105983"/>
              <a:gd name="connsiteY25" fmla="*/ 5202821 h 6858000"/>
              <a:gd name="connsiteX26" fmla="*/ 667649 w 8105983"/>
              <a:gd name="connsiteY26" fmla="*/ 5129105 h 6858000"/>
              <a:gd name="connsiteX27" fmla="*/ 685224 w 8105983"/>
              <a:gd name="connsiteY27" fmla="*/ 5116809 h 6858000"/>
              <a:gd name="connsiteX28" fmla="*/ 685398 w 8105983"/>
              <a:gd name="connsiteY28" fmla="*/ 5116013 h 6858000"/>
              <a:gd name="connsiteX29" fmla="*/ 696934 w 8105983"/>
              <a:gd name="connsiteY29" fmla="*/ 5054989 h 6858000"/>
              <a:gd name="connsiteX30" fmla="*/ 697786 w 8105983"/>
              <a:gd name="connsiteY30" fmla="*/ 5054116 h 6858000"/>
              <a:gd name="connsiteX31" fmla="*/ 695439 w 8105983"/>
              <a:gd name="connsiteY31" fmla="*/ 5050962 h 6858000"/>
              <a:gd name="connsiteX32" fmla="*/ 695662 w 8105983"/>
              <a:gd name="connsiteY32" fmla="*/ 5046141 h 6858000"/>
              <a:gd name="connsiteX33" fmla="*/ 701212 w 8105983"/>
              <a:gd name="connsiteY33" fmla="*/ 5034636 h 6858000"/>
              <a:gd name="connsiteX34" fmla="*/ 704115 w 8105983"/>
              <a:gd name="connsiteY34" fmla="*/ 5030584 h 6858000"/>
              <a:gd name="connsiteX35" fmla="*/ 706626 w 8105983"/>
              <a:gd name="connsiteY35" fmla="*/ 5024073 h 6858000"/>
              <a:gd name="connsiteX36" fmla="*/ 709289 w 8105983"/>
              <a:gd name="connsiteY36" fmla="*/ 5017893 h 6858000"/>
              <a:gd name="connsiteX37" fmla="*/ 717177 w 8105983"/>
              <a:gd name="connsiteY37" fmla="*/ 4942285 h 6858000"/>
              <a:gd name="connsiteX38" fmla="*/ 718039 w 8105983"/>
              <a:gd name="connsiteY38" fmla="*/ 4913701 h 6858000"/>
              <a:gd name="connsiteX39" fmla="*/ 734731 w 8105983"/>
              <a:gd name="connsiteY39" fmla="*/ 4886987 h 6858000"/>
              <a:gd name="connsiteX40" fmla="*/ 734858 w 8105983"/>
              <a:gd name="connsiteY40" fmla="*/ 4882737 h 6858000"/>
              <a:gd name="connsiteX41" fmla="*/ 765242 w 8105983"/>
              <a:gd name="connsiteY41" fmla="*/ 4841844 h 6858000"/>
              <a:gd name="connsiteX42" fmla="*/ 764907 w 8105983"/>
              <a:gd name="connsiteY42" fmla="*/ 4839887 h 6858000"/>
              <a:gd name="connsiteX43" fmla="*/ 774588 w 8105983"/>
              <a:gd name="connsiteY43" fmla="*/ 4829890 h 6858000"/>
              <a:gd name="connsiteX44" fmla="*/ 787687 w 8105983"/>
              <a:gd name="connsiteY44" fmla="*/ 4823185 h 6858000"/>
              <a:gd name="connsiteX45" fmla="*/ 839538 w 8105983"/>
              <a:gd name="connsiteY45" fmla="*/ 4720709 h 6858000"/>
              <a:gd name="connsiteX46" fmla="*/ 908734 w 8105983"/>
              <a:gd name="connsiteY46" fmla="*/ 4609273 h 6858000"/>
              <a:gd name="connsiteX47" fmla="*/ 933874 w 8105983"/>
              <a:gd name="connsiteY47" fmla="*/ 4570151 h 6858000"/>
              <a:gd name="connsiteX48" fmla="*/ 940384 w 8105983"/>
              <a:gd name="connsiteY48" fmla="*/ 4548834 h 6858000"/>
              <a:gd name="connsiteX49" fmla="*/ 945490 w 8105983"/>
              <a:gd name="connsiteY49" fmla="*/ 4506639 h 6858000"/>
              <a:gd name="connsiteX50" fmla="*/ 995564 w 8105983"/>
              <a:gd name="connsiteY50" fmla="*/ 4110321 h 6858000"/>
              <a:gd name="connsiteX51" fmla="*/ 1059978 w 8105983"/>
              <a:gd name="connsiteY51" fmla="*/ 3857202 h 6858000"/>
              <a:gd name="connsiteX52" fmla="*/ 1113287 w 8105983"/>
              <a:gd name="connsiteY52" fmla="*/ 3697238 h 6858000"/>
              <a:gd name="connsiteX53" fmla="*/ 1162154 w 8105983"/>
              <a:gd name="connsiteY53" fmla="*/ 3620698 h 6858000"/>
              <a:gd name="connsiteX54" fmla="*/ 1157502 w 8105983"/>
              <a:gd name="connsiteY54" fmla="*/ 3603550 h 6858000"/>
              <a:gd name="connsiteX55" fmla="*/ 1163757 w 8105983"/>
              <a:gd name="connsiteY55" fmla="*/ 3554065 h 6858000"/>
              <a:gd name="connsiteX56" fmla="*/ 1186836 w 8105983"/>
              <a:gd name="connsiteY56" fmla="*/ 3477686 h 6858000"/>
              <a:gd name="connsiteX57" fmla="*/ 1203307 w 8105983"/>
              <a:gd name="connsiteY57" fmla="*/ 3415297 h 6858000"/>
              <a:gd name="connsiteX58" fmla="*/ 1199752 w 8105983"/>
              <a:gd name="connsiteY58" fmla="*/ 3391834 h 6858000"/>
              <a:gd name="connsiteX59" fmla="*/ 1198722 w 8105983"/>
              <a:gd name="connsiteY59" fmla="*/ 3376244 h 6858000"/>
              <a:gd name="connsiteX60" fmla="*/ 1198780 w 8105983"/>
              <a:gd name="connsiteY60" fmla="*/ 3375968 h 6858000"/>
              <a:gd name="connsiteX61" fmla="*/ 1194354 w 8105983"/>
              <a:gd name="connsiteY61" fmla="*/ 3375787 h 6858000"/>
              <a:gd name="connsiteX62" fmla="*/ 1189360 w 8105983"/>
              <a:gd name="connsiteY62" fmla="*/ 3314200 h 6858000"/>
              <a:gd name="connsiteX63" fmla="*/ 1166211 w 8105983"/>
              <a:gd name="connsiteY63" fmla="*/ 3238653 h 6858000"/>
              <a:gd name="connsiteX64" fmla="*/ 1149312 w 8105983"/>
              <a:gd name="connsiteY64" fmla="*/ 3041883 h 6858000"/>
              <a:gd name="connsiteX65" fmla="*/ 1125208 w 8105983"/>
              <a:gd name="connsiteY65" fmla="*/ 2880990 h 6858000"/>
              <a:gd name="connsiteX66" fmla="*/ 1127944 w 8105983"/>
              <a:gd name="connsiteY66" fmla="*/ 2668744 h 6858000"/>
              <a:gd name="connsiteX67" fmla="*/ 1119924 w 8105983"/>
              <a:gd name="connsiteY67" fmla="*/ 2601138 h 6858000"/>
              <a:gd name="connsiteX68" fmla="*/ 1112874 w 8105983"/>
              <a:gd name="connsiteY68" fmla="*/ 2529941 h 6858000"/>
              <a:gd name="connsiteX69" fmla="*/ 1115570 w 8105983"/>
              <a:gd name="connsiteY69" fmla="*/ 2411360 h 6858000"/>
              <a:gd name="connsiteX70" fmla="*/ 1095739 w 8105983"/>
              <a:gd name="connsiteY70" fmla="*/ 2320726 h 6858000"/>
              <a:gd name="connsiteX71" fmla="*/ 1058974 w 8105983"/>
              <a:gd name="connsiteY71" fmla="*/ 2271104 h 6858000"/>
              <a:gd name="connsiteX72" fmla="*/ 1058829 w 8105983"/>
              <a:gd name="connsiteY72" fmla="*/ 2250961 h 6858000"/>
              <a:gd name="connsiteX73" fmla="*/ 1058571 w 8105983"/>
              <a:gd name="connsiteY73" fmla="*/ 2193292 h 6858000"/>
              <a:gd name="connsiteX74" fmla="*/ 1031750 w 8105983"/>
              <a:gd name="connsiteY74" fmla="*/ 2140040 h 6858000"/>
              <a:gd name="connsiteX75" fmla="*/ 1035836 w 8105983"/>
              <a:gd name="connsiteY75" fmla="*/ 2118761 h 6858000"/>
              <a:gd name="connsiteX76" fmla="*/ 1056819 w 8105983"/>
              <a:gd name="connsiteY76" fmla="*/ 2044640 h 6858000"/>
              <a:gd name="connsiteX77" fmla="*/ 1063017 w 8105983"/>
              <a:gd name="connsiteY77" fmla="*/ 1957179 h 6858000"/>
              <a:gd name="connsiteX78" fmla="*/ 1066964 w 8105983"/>
              <a:gd name="connsiteY78" fmla="*/ 1904844 h 6858000"/>
              <a:gd name="connsiteX79" fmla="*/ 1059378 w 8105983"/>
              <a:gd name="connsiteY79" fmla="*/ 1767407 h 6858000"/>
              <a:gd name="connsiteX80" fmla="*/ 1012687 w 8105983"/>
              <a:gd name="connsiteY80" fmla="*/ 1609254 h 6858000"/>
              <a:gd name="connsiteX81" fmla="*/ 998115 w 8105983"/>
              <a:gd name="connsiteY81" fmla="*/ 1474139 h 6858000"/>
              <a:gd name="connsiteX82" fmla="*/ 1003731 w 8105983"/>
              <a:gd name="connsiteY82" fmla="*/ 1461933 h 6858000"/>
              <a:gd name="connsiteX83" fmla="*/ 993625 w 8105983"/>
              <a:gd name="connsiteY83" fmla="*/ 1426833 h 6858000"/>
              <a:gd name="connsiteX84" fmla="*/ 1011601 w 8105983"/>
              <a:gd name="connsiteY84" fmla="*/ 1341591 h 6858000"/>
              <a:gd name="connsiteX85" fmla="*/ 1006910 w 8105983"/>
              <a:gd name="connsiteY85" fmla="*/ 1272242 h 6858000"/>
              <a:gd name="connsiteX86" fmla="*/ 1008435 w 8105983"/>
              <a:gd name="connsiteY86" fmla="*/ 1219394 h 6858000"/>
              <a:gd name="connsiteX87" fmla="*/ 991805 w 8105983"/>
              <a:gd name="connsiteY87" fmla="*/ 1138030 h 6858000"/>
              <a:gd name="connsiteX88" fmla="*/ 954228 w 8105983"/>
              <a:gd name="connsiteY88" fmla="*/ 1039090 h 6858000"/>
              <a:gd name="connsiteX89" fmla="*/ 957451 w 8105983"/>
              <a:gd name="connsiteY89" fmla="*/ 930795 h 6858000"/>
              <a:gd name="connsiteX90" fmla="*/ 954870 w 8105983"/>
              <a:gd name="connsiteY90" fmla="*/ 871450 h 6858000"/>
              <a:gd name="connsiteX91" fmla="*/ 957858 w 8105983"/>
              <a:gd name="connsiteY91" fmla="*/ 826741 h 6858000"/>
              <a:gd name="connsiteX92" fmla="*/ 1012496 w 8105983"/>
              <a:gd name="connsiteY92" fmla="*/ 726642 h 6858000"/>
              <a:gd name="connsiteX93" fmla="*/ 992717 w 8105983"/>
              <a:gd name="connsiteY93" fmla="*/ 676108 h 6858000"/>
              <a:gd name="connsiteX94" fmla="*/ 1024271 w 8105983"/>
              <a:gd name="connsiteY94" fmla="*/ 629088 h 6858000"/>
              <a:gd name="connsiteX95" fmla="*/ 1021623 w 8105983"/>
              <a:gd name="connsiteY95" fmla="*/ 569723 h 6858000"/>
              <a:gd name="connsiteX96" fmla="*/ 994039 w 8105983"/>
              <a:gd name="connsiteY96" fmla="*/ 527194 h 6858000"/>
              <a:gd name="connsiteX97" fmla="*/ 961351 w 8105983"/>
              <a:gd name="connsiteY97" fmla="*/ 474050 h 6858000"/>
              <a:gd name="connsiteX98" fmla="*/ 948041 w 8105983"/>
              <a:gd name="connsiteY98" fmla="*/ 408648 h 6858000"/>
              <a:gd name="connsiteX99" fmla="*/ 938548 w 8105983"/>
              <a:gd name="connsiteY99" fmla="*/ 373517 h 6858000"/>
              <a:gd name="connsiteX100" fmla="*/ 933892 w 8105983"/>
              <a:gd name="connsiteY100" fmla="*/ 346246 h 6858000"/>
              <a:gd name="connsiteX101" fmla="*/ 947764 w 8105983"/>
              <a:gd name="connsiteY101" fmla="*/ 277365 h 6858000"/>
              <a:gd name="connsiteX102" fmla="*/ 942988 w 8105983"/>
              <a:gd name="connsiteY102" fmla="*/ 187470 h 6858000"/>
              <a:gd name="connsiteX103" fmla="*/ 960301 w 8105983"/>
              <a:gd name="connsiteY103" fmla="*/ 71879 h 6858000"/>
              <a:gd name="connsiteX104" fmla="*/ 936515 w 8105983"/>
              <a:gd name="connsiteY104" fmla="*/ 14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8105983" h="6858000">
                <a:moveTo>
                  <a:pt x="936515" y="1496"/>
                </a:moveTo>
                <a:lnTo>
                  <a:pt x="8105983" y="0"/>
                </a:lnTo>
                <a:lnTo>
                  <a:pt x="8105983" y="6858000"/>
                </a:lnTo>
                <a:lnTo>
                  <a:pt x="21533" y="6856508"/>
                </a:lnTo>
                <a:lnTo>
                  <a:pt x="21938" y="6855780"/>
                </a:lnTo>
                <a:cubicBezTo>
                  <a:pt x="33001" y="6821130"/>
                  <a:pt x="-22139" y="6819829"/>
                  <a:pt x="10425" y="6784979"/>
                </a:cubicBezTo>
                <a:cubicBezTo>
                  <a:pt x="17918" y="6742117"/>
                  <a:pt x="2482" y="6714075"/>
                  <a:pt x="24082" y="6674924"/>
                </a:cubicBezTo>
                <a:cubicBezTo>
                  <a:pt x="31010" y="6634791"/>
                  <a:pt x="28775" y="6599864"/>
                  <a:pt x="41186" y="6566039"/>
                </a:cubicBezTo>
                <a:cubicBezTo>
                  <a:pt x="36995" y="6552099"/>
                  <a:pt x="36681" y="6539039"/>
                  <a:pt x="49113" y="6526653"/>
                </a:cubicBezTo>
                <a:cubicBezTo>
                  <a:pt x="55515" y="6499849"/>
                  <a:pt x="72850" y="6432391"/>
                  <a:pt x="79601" y="6405211"/>
                </a:cubicBezTo>
                <a:cubicBezTo>
                  <a:pt x="73953" y="6385615"/>
                  <a:pt x="96849" y="6383780"/>
                  <a:pt x="89619" y="6363570"/>
                </a:cubicBezTo>
                <a:cubicBezTo>
                  <a:pt x="71868" y="6370854"/>
                  <a:pt x="96562" y="6321103"/>
                  <a:pt x="81565" y="6321477"/>
                </a:cubicBezTo>
                <a:cubicBezTo>
                  <a:pt x="104733" y="6300739"/>
                  <a:pt x="78868" y="6294889"/>
                  <a:pt x="87590" y="6269973"/>
                </a:cubicBezTo>
                <a:cubicBezTo>
                  <a:pt x="96743" y="6257624"/>
                  <a:pt x="98844" y="6249266"/>
                  <a:pt x="90998" y="6239177"/>
                </a:cubicBezTo>
                <a:cubicBezTo>
                  <a:pt x="135290" y="6182037"/>
                  <a:pt x="122511" y="6199997"/>
                  <a:pt x="142003" y="6149197"/>
                </a:cubicBezTo>
                <a:cubicBezTo>
                  <a:pt x="161709" y="6105074"/>
                  <a:pt x="149209" y="6063338"/>
                  <a:pt x="191142" y="6017877"/>
                </a:cubicBezTo>
                <a:cubicBezTo>
                  <a:pt x="202677" y="6009062"/>
                  <a:pt x="208370" y="5990186"/>
                  <a:pt x="203857" y="5975711"/>
                </a:cubicBezTo>
                <a:cubicBezTo>
                  <a:pt x="203081" y="5973221"/>
                  <a:pt x="202024" y="5970958"/>
                  <a:pt x="200721" y="5968992"/>
                </a:cubicBezTo>
                <a:cubicBezTo>
                  <a:pt x="229984" y="5941450"/>
                  <a:pt x="218402" y="5926101"/>
                  <a:pt x="237721" y="5913062"/>
                </a:cubicBezTo>
                <a:cubicBezTo>
                  <a:pt x="252927" y="5877603"/>
                  <a:pt x="277637" y="5794160"/>
                  <a:pt x="291958" y="5756235"/>
                </a:cubicBezTo>
                <a:lnTo>
                  <a:pt x="323648" y="5685507"/>
                </a:lnTo>
                <a:cubicBezTo>
                  <a:pt x="362078" y="5631761"/>
                  <a:pt x="373602" y="5637839"/>
                  <a:pt x="400216" y="5590605"/>
                </a:cubicBezTo>
                <a:lnTo>
                  <a:pt x="413110" y="5493882"/>
                </a:lnTo>
                <a:lnTo>
                  <a:pt x="445738" y="5467080"/>
                </a:lnTo>
                <a:lnTo>
                  <a:pt x="469689" y="5397075"/>
                </a:lnTo>
                <a:cubicBezTo>
                  <a:pt x="495885" y="5353032"/>
                  <a:pt x="569086" y="5252507"/>
                  <a:pt x="602916" y="5202821"/>
                </a:cubicBezTo>
                <a:cubicBezTo>
                  <a:pt x="602916" y="5202170"/>
                  <a:pt x="667651" y="5129757"/>
                  <a:pt x="667649" y="5129105"/>
                </a:cubicBezTo>
                <a:lnTo>
                  <a:pt x="685224" y="5116809"/>
                </a:lnTo>
                <a:cubicBezTo>
                  <a:pt x="685282" y="5116544"/>
                  <a:pt x="685341" y="5116278"/>
                  <a:pt x="685398" y="5116013"/>
                </a:cubicBezTo>
                <a:cubicBezTo>
                  <a:pt x="689755" y="5094378"/>
                  <a:pt x="694892" y="5064981"/>
                  <a:pt x="696934" y="5054989"/>
                </a:cubicBezTo>
                <a:lnTo>
                  <a:pt x="697786" y="5054116"/>
                </a:lnTo>
                <a:lnTo>
                  <a:pt x="695439" y="5050962"/>
                </a:lnTo>
                <a:cubicBezTo>
                  <a:pt x="695515" y="5049356"/>
                  <a:pt x="695589" y="5047750"/>
                  <a:pt x="695662" y="5046141"/>
                </a:cubicBezTo>
                <a:lnTo>
                  <a:pt x="701212" y="5034636"/>
                </a:lnTo>
                <a:lnTo>
                  <a:pt x="704115" y="5030584"/>
                </a:lnTo>
                <a:cubicBezTo>
                  <a:pt x="705811" y="5027691"/>
                  <a:pt x="706547" y="5025637"/>
                  <a:pt x="706626" y="5024073"/>
                </a:cubicBezTo>
                <a:lnTo>
                  <a:pt x="709289" y="5017893"/>
                </a:lnTo>
                <a:cubicBezTo>
                  <a:pt x="711081" y="5004304"/>
                  <a:pt x="715519" y="4957841"/>
                  <a:pt x="717177" y="4942285"/>
                </a:cubicBezTo>
                <a:cubicBezTo>
                  <a:pt x="718635" y="4924920"/>
                  <a:pt x="715113" y="4922917"/>
                  <a:pt x="718039" y="4913701"/>
                </a:cubicBezTo>
                <a:lnTo>
                  <a:pt x="734731" y="4886987"/>
                </a:lnTo>
                <a:cubicBezTo>
                  <a:pt x="734773" y="4885570"/>
                  <a:pt x="734816" y="4884154"/>
                  <a:pt x="734858" y="4882737"/>
                </a:cubicBezTo>
                <a:lnTo>
                  <a:pt x="765242" y="4841844"/>
                </a:lnTo>
                <a:cubicBezTo>
                  <a:pt x="765130" y="4841192"/>
                  <a:pt x="765019" y="4840539"/>
                  <a:pt x="764907" y="4839887"/>
                </a:cubicBezTo>
                <a:lnTo>
                  <a:pt x="774588" y="4829890"/>
                </a:lnTo>
                <a:cubicBezTo>
                  <a:pt x="778423" y="4826909"/>
                  <a:pt x="782733" y="4824577"/>
                  <a:pt x="787687" y="4823185"/>
                </a:cubicBezTo>
                <a:cubicBezTo>
                  <a:pt x="782390" y="4776306"/>
                  <a:pt x="826273" y="4765212"/>
                  <a:pt x="839538" y="4720709"/>
                </a:cubicBezTo>
                <a:cubicBezTo>
                  <a:pt x="870025" y="4695621"/>
                  <a:pt x="880020" y="4633217"/>
                  <a:pt x="908734" y="4609273"/>
                </a:cubicBezTo>
                <a:cubicBezTo>
                  <a:pt x="920276" y="4596194"/>
                  <a:pt x="928210" y="4583061"/>
                  <a:pt x="933874" y="4570151"/>
                </a:cubicBezTo>
                <a:lnTo>
                  <a:pt x="940384" y="4548834"/>
                </a:lnTo>
                <a:lnTo>
                  <a:pt x="945490" y="4506639"/>
                </a:lnTo>
                <a:cubicBezTo>
                  <a:pt x="957600" y="4369106"/>
                  <a:pt x="952226" y="4189421"/>
                  <a:pt x="995564" y="4110321"/>
                </a:cubicBezTo>
                <a:cubicBezTo>
                  <a:pt x="1016320" y="3991196"/>
                  <a:pt x="1040357" y="3926049"/>
                  <a:pt x="1059978" y="3857202"/>
                </a:cubicBezTo>
                <a:cubicBezTo>
                  <a:pt x="1064113" y="3829654"/>
                  <a:pt x="1106827" y="3722704"/>
                  <a:pt x="1113287" y="3697238"/>
                </a:cubicBezTo>
                <a:cubicBezTo>
                  <a:pt x="1116765" y="3683942"/>
                  <a:pt x="1158676" y="3633994"/>
                  <a:pt x="1162154" y="3620698"/>
                </a:cubicBezTo>
                <a:lnTo>
                  <a:pt x="1157502" y="3603550"/>
                </a:lnTo>
                <a:cubicBezTo>
                  <a:pt x="1168062" y="3583827"/>
                  <a:pt x="1151835" y="3573925"/>
                  <a:pt x="1163757" y="3554065"/>
                </a:cubicBezTo>
                <a:cubicBezTo>
                  <a:pt x="1168645" y="3533087"/>
                  <a:pt x="1180245" y="3500814"/>
                  <a:pt x="1186836" y="3477686"/>
                </a:cubicBezTo>
                <a:lnTo>
                  <a:pt x="1203307" y="3415297"/>
                </a:lnTo>
                <a:lnTo>
                  <a:pt x="1199752" y="3391834"/>
                </a:lnTo>
                <a:cubicBezTo>
                  <a:pt x="1199004" y="3385348"/>
                  <a:pt x="1198694" y="3380297"/>
                  <a:pt x="1198722" y="3376244"/>
                </a:cubicBezTo>
                <a:cubicBezTo>
                  <a:pt x="1198742" y="3376152"/>
                  <a:pt x="1198761" y="3376060"/>
                  <a:pt x="1198780" y="3375968"/>
                </a:cubicBezTo>
                <a:lnTo>
                  <a:pt x="1194354" y="3375787"/>
                </a:lnTo>
                <a:cubicBezTo>
                  <a:pt x="1170812" y="3371676"/>
                  <a:pt x="1194574" y="3348023"/>
                  <a:pt x="1189360" y="3314200"/>
                </a:cubicBezTo>
                <a:cubicBezTo>
                  <a:pt x="1187031" y="3280248"/>
                  <a:pt x="1172684" y="3265836"/>
                  <a:pt x="1166211" y="3238653"/>
                </a:cubicBezTo>
                <a:cubicBezTo>
                  <a:pt x="1159536" y="3193267"/>
                  <a:pt x="1156146" y="3101494"/>
                  <a:pt x="1149312" y="3041883"/>
                </a:cubicBezTo>
                <a:cubicBezTo>
                  <a:pt x="1137135" y="2990697"/>
                  <a:pt x="1139305" y="2882059"/>
                  <a:pt x="1125208" y="2880990"/>
                </a:cubicBezTo>
                <a:cubicBezTo>
                  <a:pt x="1122353" y="2807257"/>
                  <a:pt x="1130066" y="2746876"/>
                  <a:pt x="1127944" y="2668744"/>
                </a:cubicBezTo>
                <a:cubicBezTo>
                  <a:pt x="1136197" y="2642302"/>
                  <a:pt x="1122436" y="2624272"/>
                  <a:pt x="1119924" y="2601138"/>
                </a:cubicBezTo>
                <a:cubicBezTo>
                  <a:pt x="1117412" y="2578004"/>
                  <a:pt x="1115366" y="2530459"/>
                  <a:pt x="1112874" y="2529941"/>
                </a:cubicBezTo>
                <a:cubicBezTo>
                  <a:pt x="1110055" y="2495902"/>
                  <a:pt x="1123422" y="2465717"/>
                  <a:pt x="1115570" y="2411360"/>
                </a:cubicBezTo>
                <a:cubicBezTo>
                  <a:pt x="1105801" y="2384352"/>
                  <a:pt x="1119909" y="2357594"/>
                  <a:pt x="1095739" y="2320726"/>
                </a:cubicBezTo>
                <a:cubicBezTo>
                  <a:pt x="1091697" y="2325027"/>
                  <a:pt x="1059808" y="2274843"/>
                  <a:pt x="1058974" y="2271104"/>
                </a:cubicBezTo>
                <a:cubicBezTo>
                  <a:pt x="1058926" y="2264390"/>
                  <a:pt x="1058877" y="2257675"/>
                  <a:pt x="1058829" y="2250961"/>
                </a:cubicBezTo>
                <a:lnTo>
                  <a:pt x="1058571" y="2193292"/>
                </a:lnTo>
                <a:cubicBezTo>
                  <a:pt x="1054058" y="2174806"/>
                  <a:pt x="1035540" y="2152462"/>
                  <a:pt x="1031750" y="2140040"/>
                </a:cubicBezTo>
                <a:cubicBezTo>
                  <a:pt x="1027961" y="2127617"/>
                  <a:pt x="1032288" y="2127828"/>
                  <a:pt x="1035836" y="2118761"/>
                </a:cubicBezTo>
                <a:cubicBezTo>
                  <a:pt x="1055676" y="2127691"/>
                  <a:pt x="1038528" y="2047050"/>
                  <a:pt x="1056819" y="2044640"/>
                </a:cubicBezTo>
                <a:cubicBezTo>
                  <a:pt x="1033883" y="2013648"/>
                  <a:pt x="1067134" y="1998306"/>
                  <a:pt x="1063017" y="1957179"/>
                </a:cubicBezTo>
                <a:cubicBezTo>
                  <a:pt x="1055054" y="1937779"/>
                  <a:pt x="1054683" y="1923814"/>
                  <a:pt x="1066964" y="1904844"/>
                </a:cubicBezTo>
                <a:cubicBezTo>
                  <a:pt x="1027740" y="1815467"/>
                  <a:pt x="1069873" y="1850911"/>
                  <a:pt x="1059378" y="1767407"/>
                </a:cubicBezTo>
                <a:cubicBezTo>
                  <a:pt x="1046860" y="1695437"/>
                  <a:pt x="1052101" y="1679005"/>
                  <a:pt x="1012687" y="1609254"/>
                </a:cubicBezTo>
                <a:cubicBezTo>
                  <a:pt x="1000869" y="1596424"/>
                  <a:pt x="999606" y="1498693"/>
                  <a:pt x="998115" y="1474139"/>
                </a:cubicBezTo>
                <a:cubicBezTo>
                  <a:pt x="996622" y="1449588"/>
                  <a:pt x="1001614" y="1465582"/>
                  <a:pt x="1003731" y="1461933"/>
                </a:cubicBezTo>
                <a:cubicBezTo>
                  <a:pt x="996579" y="1451564"/>
                  <a:pt x="993915" y="1439455"/>
                  <a:pt x="993625" y="1426833"/>
                </a:cubicBezTo>
                <a:lnTo>
                  <a:pt x="1011601" y="1341591"/>
                </a:lnTo>
                <a:cubicBezTo>
                  <a:pt x="997942" y="1316014"/>
                  <a:pt x="1007438" y="1292609"/>
                  <a:pt x="1006910" y="1272242"/>
                </a:cubicBezTo>
                <a:cubicBezTo>
                  <a:pt x="1006382" y="1251876"/>
                  <a:pt x="1006049" y="1223017"/>
                  <a:pt x="1008435" y="1219394"/>
                </a:cubicBezTo>
                <a:cubicBezTo>
                  <a:pt x="966530" y="1182266"/>
                  <a:pt x="1020304" y="1154037"/>
                  <a:pt x="991805" y="1138030"/>
                </a:cubicBezTo>
                <a:cubicBezTo>
                  <a:pt x="980021" y="1071925"/>
                  <a:pt x="979220" y="1054257"/>
                  <a:pt x="954228" y="1039090"/>
                </a:cubicBezTo>
                <a:cubicBezTo>
                  <a:pt x="942020" y="999760"/>
                  <a:pt x="984469" y="953175"/>
                  <a:pt x="957451" y="930795"/>
                </a:cubicBezTo>
                <a:cubicBezTo>
                  <a:pt x="979448" y="924300"/>
                  <a:pt x="940471" y="893399"/>
                  <a:pt x="954870" y="871450"/>
                </a:cubicBezTo>
                <a:cubicBezTo>
                  <a:pt x="967454" y="855601"/>
                  <a:pt x="958558" y="842533"/>
                  <a:pt x="957858" y="826741"/>
                </a:cubicBezTo>
                <a:cubicBezTo>
                  <a:pt x="953131" y="798773"/>
                  <a:pt x="1018527" y="749568"/>
                  <a:pt x="1012496" y="726642"/>
                </a:cubicBezTo>
                <a:lnTo>
                  <a:pt x="992717" y="676108"/>
                </a:lnTo>
                <a:cubicBezTo>
                  <a:pt x="986597" y="628668"/>
                  <a:pt x="1007702" y="658375"/>
                  <a:pt x="1024271" y="629088"/>
                </a:cubicBezTo>
                <a:lnTo>
                  <a:pt x="1021623" y="569723"/>
                </a:lnTo>
                <a:cubicBezTo>
                  <a:pt x="995271" y="554318"/>
                  <a:pt x="1010685" y="532133"/>
                  <a:pt x="994039" y="527194"/>
                </a:cubicBezTo>
                <a:cubicBezTo>
                  <a:pt x="978948" y="489514"/>
                  <a:pt x="976105" y="479060"/>
                  <a:pt x="961351" y="474050"/>
                </a:cubicBezTo>
                <a:cubicBezTo>
                  <a:pt x="957263" y="452979"/>
                  <a:pt x="964818" y="417648"/>
                  <a:pt x="948041" y="408648"/>
                </a:cubicBezTo>
                <a:cubicBezTo>
                  <a:pt x="958291" y="401168"/>
                  <a:pt x="934281" y="389016"/>
                  <a:pt x="938548" y="373517"/>
                </a:cubicBezTo>
                <a:cubicBezTo>
                  <a:pt x="942736" y="361969"/>
                  <a:pt x="936427" y="355592"/>
                  <a:pt x="933892" y="346246"/>
                </a:cubicBezTo>
                <a:cubicBezTo>
                  <a:pt x="927640" y="330262"/>
                  <a:pt x="953983" y="290114"/>
                  <a:pt x="947764" y="277365"/>
                </a:cubicBezTo>
                <a:lnTo>
                  <a:pt x="942988" y="187470"/>
                </a:lnTo>
                <a:lnTo>
                  <a:pt x="960301" y="71879"/>
                </a:lnTo>
                <a:lnTo>
                  <a:pt x="936515" y="149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4A4E6E-12FB-4C9E-86B0-6B1E5FC8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88" y="757061"/>
            <a:ext cx="4998134" cy="32751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/>
              <a:t>Unos 5 días después ya tiene un color más blanco, ha espesado y podemos cortarlo.</a:t>
            </a:r>
          </a:p>
        </p:txBody>
      </p:sp>
      <p:pic>
        <p:nvPicPr>
          <p:cNvPr id="9" name="Imagen 8" descr="Caja de cartón&#10;&#10;Descripción generada automáticamente con confianza baja">
            <a:extLst>
              <a:ext uri="{FF2B5EF4-FFF2-40B4-BE49-F238E27FC236}">
                <a16:creationId xmlns:a16="http://schemas.microsoft.com/office/drawing/2014/main" id="{0FB6AE35-6B9D-4F4A-8B17-9D5D0D20E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442" y="3525791"/>
            <a:ext cx="3767114" cy="2815917"/>
          </a:xfrm>
          <a:prstGeom prst="rect">
            <a:avLst/>
          </a:prstGeom>
        </p:spPr>
      </p:pic>
      <p:pic>
        <p:nvPicPr>
          <p:cNvPr id="5" name="Marcador de contenido 4" descr="Imagen que contiene interior, tabla, pequeño, mostrador&#10;&#10;Descripción generada automáticamente">
            <a:extLst>
              <a:ext uri="{FF2B5EF4-FFF2-40B4-BE49-F238E27FC236}">
                <a16:creationId xmlns:a16="http://schemas.microsoft.com/office/drawing/2014/main" id="{6648A6F6-ECF9-4E7E-A246-CB16CAD2E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r="50719"/>
          <a:stretch/>
        </p:blipFill>
        <p:spPr>
          <a:xfrm rot="5400000">
            <a:off x="1360546" y="-362222"/>
            <a:ext cx="2336314" cy="41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858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RegularSeed_2SEEDS">
      <a:dk1>
        <a:srgbClr val="000000"/>
      </a:dk1>
      <a:lt1>
        <a:srgbClr val="FFFFFF"/>
      </a:lt1>
      <a:dk2>
        <a:srgbClr val="412438"/>
      </a:dk2>
      <a:lt2>
        <a:srgbClr val="E2E8E4"/>
      </a:lt2>
      <a:accent1>
        <a:srgbClr val="B13B8E"/>
      </a:accent1>
      <a:accent2>
        <a:srgbClr val="B54DC3"/>
      </a:accent2>
      <a:accent3>
        <a:srgbClr val="C34D6F"/>
      </a:accent3>
      <a:accent4>
        <a:srgbClr val="42B13B"/>
      </a:accent4>
      <a:accent5>
        <a:srgbClr val="48B870"/>
      </a:accent5>
      <a:accent6>
        <a:srgbClr val="3BB196"/>
      </a:accent6>
      <a:hlink>
        <a:srgbClr val="31944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163</Words>
  <Application>Microsoft Office PowerPoint</Application>
  <PresentationFormat>Panorámica</PresentationFormat>
  <Paragraphs>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Bembo</vt:lpstr>
      <vt:lpstr>ArchiveVTI</vt:lpstr>
      <vt:lpstr>Ante la violencia de género no te laves las manos</vt:lpstr>
      <vt:lpstr>Aceite usado, Sosa, agua y… </vt:lpstr>
      <vt:lpstr>… Alumnado con ganas de trabajar</vt:lpstr>
      <vt:lpstr>En 10 litros de agua vamos disolviendo 1 kg de sosa. Observamos que la mezcla se calienta. </vt:lpstr>
      <vt:lpstr>Sin parar de remover, Añadimos los 5 litros de aceite, bien filtrado para que no tenga posos.</vt:lpstr>
      <vt:lpstr>Seguimos moviendo, (sin cambiar la dirección del giro)Aproximadamente, durante una hora.</vt:lpstr>
      <vt:lpstr>Ponemos el jabón en envases. su color todavía es amarillento</vt:lpstr>
      <vt:lpstr>Los envases son diversos, nuestros jabones tendrán diferentes formas. </vt:lpstr>
      <vt:lpstr>Unos 5 días después ya tiene un color más blanco, ha espesado y podemos cortarlo.</vt:lpstr>
      <vt:lpstr>Lo envolvemos en papel absorbente para ayudar a que seque antes. Hay que dejar que pase, al menos, un mes antes de usarlo.</vt:lpstr>
      <vt:lpstr>Comenzamos a envolver.</vt:lpstr>
      <vt:lpstr>¡Listos para regalar!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 la violencia de género no te laves las manos</dc:title>
  <dc:creator>Ricardo-Pilar Orellana-Fdez</dc:creator>
  <cp:lastModifiedBy>Ricardo-Pilar Orellana-Fdez</cp:lastModifiedBy>
  <cp:revision>5</cp:revision>
  <dcterms:created xsi:type="dcterms:W3CDTF">2021-11-23T18:45:21Z</dcterms:created>
  <dcterms:modified xsi:type="dcterms:W3CDTF">2021-11-24T19:40:26Z</dcterms:modified>
</cp:coreProperties>
</file>